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</p:sldMasterIdLst>
  <p:notesMasterIdLst>
    <p:notesMasterId r:id="rId60"/>
  </p:notesMasterIdLst>
  <p:sldIdLst>
    <p:sldId id="257" r:id="rId7"/>
    <p:sldId id="268" r:id="rId8"/>
    <p:sldId id="270" r:id="rId9"/>
    <p:sldId id="269" r:id="rId10"/>
    <p:sldId id="482" r:id="rId11"/>
    <p:sldId id="483" r:id="rId12"/>
    <p:sldId id="484" r:id="rId13"/>
    <p:sldId id="263" r:id="rId14"/>
    <p:sldId id="523" r:id="rId15"/>
    <p:sldId id="524" r:id="rId16"/>
    <p:sldId id="525" r:id="rId17"/>
    <p:sldId id="485" r:id="rId18"/>
    <p:sldId id="489" r:id="rId19"/>
    <p:sldId id="266" r:id="rId20"/>
    <p:sldId id="486" r:id="rId21"/>
    <p:sldId id="487" r:id="rId22"/>
    <p:sldId id="551" r:id="rId23"/>
    <p:sldId id="552" r:id="rId24"/>
    <p:sldId id="491" r:id="rId25"/>
    <p:sldId id="492" r:id="rId26"/>
    <p:sldId id="494" r:id="rId27"/>
    <p:sldId id="526" r:id="rId28"/>
    <p:sldId id="553" r:id="rId29"/>
    <p:sldId id="554" r:id="rId30"/>
    <p:sldId id="555" r:id="rId31"/>
    <p:sldId id="556" r:id="rId32"/>
    <p:sldId id="557" r:id="rId33"/>
    <p:sldId id="558" r:id="rId34"/>
    <p:sldId id="559" r:id="rId35"/>
    <p:sldId id="560" r:id="rId36"/>
    <p:sldId id="561" r:id="rId37"/>
    <p:sldId id="527" r:id="rId38"/>
    <p:sldId id="528" r:id="rId39"/>
    <p:sldId id="529" r:id="rId40"/>
    <p:sldId id="530" r:id="rId41"/>
    <p:sldId id="531" r:id="rId42"/>
    <p:sldId id="532" r:id="rId43"/>
    <p:sldId id="533" r:id="rId44"/>
    <p:sldId id="534" r:id="rId45"/>
    <p:sldId id="535" r:id="rId46"/>
    <p:sldId id="536" r:id="rId47"/>
    <p:sldId id="537" r:id="rId48"/>
    <p:sldId id="539" r:id="rId49"/>
    <p:sldId id="540" r:id="rId50"/>
    <p:sldId id="541" r:id="rId51"/>
    <p:sldId id="542" r:id="rId52"/>
    <p:sldId id="565" r:id="rId53"/>
    <p:sldId id="566" r:id="rId54"/>
    <p:sldId id="503" r:id="rId55"/>
    <p:sldId id="568" r:id="rId56"/>
    <p:sldId id="571" r:id="rId57"/>
    <p:sldId id="481" r:id="rId58"/>
    <p:sldId id="522" r:id="rId59"/>
  </p:sldIdLst>
  <p:sldSz cx="12192000" cy="6858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5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DB78DB-D57A-487F-AFFD-CA4A47B607DF}" v="1" dt="2023-08-23T20:05:12.57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8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microsoft.com/office/2015/10/relationships/revisionInfo" Target="revisionInfo.xml"/><Relationship Id="rId5" Type="http://schemas.openxmlformats.org/officeDocument/2006/relationships/slideMaster" Target="slideMasters/slideMaster2.xml"/><Relationship Id="rId61" Type="http://schemas.openxmlformats.org/officeDocument/2006/relationships/presProps" Target="presProp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notesMaster" Target="notesMasters/notesMaster1.xml"/><Relationship Id="rId65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s. O'Halloran (Jenny)" userId="S::jenny.ohalloran@stcaimins.ie::fa34575b-6eae-40ce-b044-832a3478ff83" providerId="AD" clId="Web-{C6815164-45FD-4814-AFC6-6786B7231397}"/>
    <pc:docChg chg="addSld delSld">
      <pc:chgData name="Ms. O'Halloran (Jenny)" userId="S::jenny.ohalloran@stcaimins.ie::fa34575b-6eae-40ce-b044-832a3478ff83" providerId="AD" clId="Web-{C6815164-45FD-4814-AFC6-6786B7231397}" dt="2023-08-22T11:08:01.980" v="1"/>
      <pc:docMkLst>
        <pc:docMk/>
      </pc:docMkLst>
      <pc:sldChg chg="del">
        <pc:chgData name="Ms. O'Halloran (Jenny)" userId="S::jenny.ohalloran@stcaimins.ie::fa34575b-6eae-40ce-b044-832a3478ff83" providerId="AD" clId="Web-{C6815164-45FD-4814-AFC6-6786B7231397}" dt="2023-08-22T11:08:01.980" v="1"/>
        <pc:sldMkLst>
          <pc:docMk/>
          <pc:sldMk cId="227604756" sldId="567"/>
        </pc:sldMkLst>
      </pc:sldChg>
      <pc:sldChg chg="add">
        <pc:chgData name="Ms. O'Halloran (Jenny)" userId="S::jenny.ohalloran@stcaimins.ie::fa34575b-6eae-40ce-b044-832a3478ff83" providerId="AD" clId="Web-{C6815164-45FD-4814-AFC6-6786B7231397}" dt="2023-08-22T11:07:58.776" v="0"/>
        <pc:sldMkLst>
          <pc:docMk/>
          <pc:sldMk cId="2950937454" sldId="569"/>
        </pc:sldMkLst>
      </pc:sldChg>
    </pc:docChg>
  </pc:docChgLst>
  <pc:docChgLst>
    <pc:chgData name="Ms. O'Halloran (Jenny)" userId="fa34575b-6eae-40ce-b044-832a3478ff83" providerId="ADAL" clId="{4345AB8B-E07D-4AC9-ACB9-AB9C7E93583C}"/>
    <pc:docChg chg="undo custSel addSld delSld modSld sldOrd">
      <pc:chgData name="Ms. O'Halloran (Jenny)" userId="fa34575b-6eae-40ce-b044-832a3478ff83" providerId="ADAL" clId="{4345AB8B-E07D-4AC9-ACB9-AB9C7E93583C}" dt="2023-08-22T13:33:34.801" v="167"/>
      <pc:docMkLst>
        <pc:docMk/>
      </pc:docMkLst>
      <pc:sldChg chg="del">
        <pc:chgData name="Ms. O'Halloran (Jenny)" userId="fa34575b-6eae-40ce-b044-832a3478ff83" providerId="ADAL" clId="{4345AB8B-E07D-4AC9-ACB9-AB9C7E93583C}" dt="2023-08-22T11:01:56.257" v="1" actId="47"/>
        <pc:sldMkLst>
          <pc:docMk/>
          <pc:sldMk cId="994285664" sldId="562"/>
        </pc:sldMkLst>
      </pc:sldChg>
      <pc:sldChg chg="del">
        <pc:chgData name="Ms. O'Halloran (Jenny)" userId="fa34575b-6eae-40ce-b044-832a3478ff83" providerId="ADAL" clId="{4345AB8B-E07D-4AC9-ACB9-AB9C7E93583C}" dt="2023-08-22T11:01:57.633" v="2" actId="47"/>
        <pc:sldMkLst>
          <pc:docMk/>
          <pc:sldMk cId="2899774809" sldId="564"/>
        </pc:sldMkLst>
      </pc:sldChg>
      <pc:sldChg chg="delSp add del ord setBg delDesignElem">
        <pc:chgData name="Ms. O'Halloran (Jenny)" userId="fa34575b-6eae-40ce-b044-832a3478ff83" providerId="ADAL" clId="{4345AB8B-E07D-4AC9-ACB9-AB9C7E93583C}" dt="2023-08-22T13:33:34.801" v="167"/>
        <pc:sldMkLst>
          <pc:docMk/>
          <pc:sldMk cId="4251378737" sldId="568"/>
        </pc:sldMkLst>
        <pc:spChg chg="del">
          <ac:chgData name="Ms. O'Halloran (Jenny)" userId="fa34575b-6eae-40ce-b044-832a3478ff83" providerId="ADAL" clId="{4345AB8B-E07D-4AC9-ACB9-AB9C7E93583C}" dt="2023-08-22T13:33:32.506" v="165"/>
          <ac:spMkLst>
            <pc:docMk/>
            <pc:sldMk cId="4251378737" sldId="568"/>
            <ac:spMk id="20" creationId="{2EB492CD-616E-47F8-933B-5E2D952A0593}"/>
          </ac:spMkLst>
        </pc:spChg>
        <pc:spChg chg="del">
          <ac:chgData name="Ms. O'Halloran (Jenny)" userId="fa34575b-6eae-40ce-b044-832a3478ff83" providerId="ADAL" clId="{4345AB8B-E07D-4AC9-ACB9-AB9C7E93583C}" dt="2023-08-22T13:33:32.506" v="165"/>
          <ac:spMkLst>
            <pc:docMk/>
            <pc:sldMk cId="4251378737" sldId="568"/>
            <ac:spMk id="21" creationId="{59383CF9-23B5-4335-9B21-1791C4CF1C75}"/>
          </ac:spMkLst>
        </pc:spChg>
        <pc:spChg chg="del">
          <ac:chgData name="Ms. O'Halloran (Jenny)" userId="fa34575b-6eae-40ce-b044-832a3478ff83" providerId="ADAL" clId="{4345AB8B-E07D-4AC9-ACB9-AB9C7E93583C}" dt="2023-08-22T13:33:32.506" v="165"/>
          <ac:spMkLst>
            <pc:docMk/>
            <pc:sldMk cId="4251378737" sldId="568"/>
            <ac:spMk id="22" creationId="{0007FE00-9498-4706-B255-6437B0252C02}"/>
          </ac:spMkLst>
        </pc:spChg>
      </pc:sldChg>
      <pc:sldChg chg="del">
        <pc:chgData name="Ms. O'Halloran (Jenny)" userId="fa34575b-6eae-40ce-b044-832a3478ff83" providerId="ADAL" clId="{4345AB8B-E07D-4AC9-ACB9-AB9C7E93583C}" dt="2023-08-22T13:29:33.661" v="162" actId="47"/>
        <pc:sldMkLst>
          <pc:docMk/>
          <pc:sldMk cId="2950937454" sldId="569"/>
        </pc:sldMkLst>
      </pc:sldChg>
      <pc:sldChg chg="del">
        <pc:chgData name="Ms. O'Halloran (Jenny)" userId="fa34575b-6eae-40ce-b044-832a3478ff83" providerId="ADAL" clId="{4345AB8B-E07D-4AC9-ACB9-AB9C7E93583C}" dt="2023-08-22T11:02:09.086" v="4" actId="47"/>
        <pc:sldMkLst>
          <pc:docMk/>
          <pc:sldMk cId="4118584752" sldId="569"/>
        </pc:sldMkLst>
      </pc:sldChg>
      <pc:sldChg chg="del">
        <pc:chgData name="Ms. O'Halloran (Jenny)" userId="fa34575b-6eae-40ce-b044-832a3478ff83" providerId="ADAL" clId="{4345AB8B-E07D-4AC9-ACB9-AB9C7E93583C}" dt="2023-08-22T11:01:53.072" v="0" actId="47"/>
        <pc:sldMkLst>
          <pc:docMk/>
          <pc:sldMk cId="1552929911" sldId="570"/>
        </pc:sldMkLst>
      </pc:sldChg>
      <pc:sldChg chg="new del">
        <pc:chgData name="Ms. O'Halloran (Jenny)" userId="fa34575b-6eae-40ce-b044-832a3478ff83" providerId="ADAL" clId="{4345AB8B-E07D-4AC9-ACB9-AB9C7E93583C}" dt="2023-08-22T13:29:17.074" v="161" actId="47"/>
        <pc:sldMkLst>
          <pc:docMk/>
          <pc:sldMk cId="2891856948" sldId="570"/>
        </pc:sldMkLst>
      </pc:sldChg>
      <pc:sldChg chg="delSp modSp add del mod ord setBg delDesignElem">
        <pc:chgData name="Ms. O'Halloran (Jenny)" userId="fa34575b-6eae-40ce-b044-832a3478ff83" providerId="ADAL" clId="{4345AB8B-E07D-4AC9-ACB9-AB9C7E93583C}" dt="2023-08-22T13:29:13.433" v="160" actId="20577"/>
        <pc:sldMkLst>
          <pc:docMk/>
          <pc:sldMk cId="2505309288" sldId="571"/>
        </pc:sldMkLst>
        <pc:spChg chg="mod">
          <ac:chgData name="Ms. O'Halloran (Jenny)" userId="fa34575b-6eae-40ce-b044-832a3478ff83" providerId="ADAL" clId="{4345AB8B-E07D-4AC9-ACB9-AB9C7E93583C}" dt="2023-08-22T13:26:18.888" v="30" actId="20577"/>
          <ac:spMkLst>
            <pc:docMk/>
            <pc:sldMk cId="2505309288" sldId="571"/>
            <ac:spMk id="2" creationId="{39CB2E9F-9DBA-1A25-3AA0-B9C6ED4466FE}"/>
          </ac:spMkLst>
        </pc:spChg>
        <pc:spChg chg="del">
          <ac:chgData name="Ms. O'Halloran (Jenny)" userId="fa34575b-6eae-40ce-b044-832a3478ff83" providerId="ADAL" clId="{4345AB8B-E07D-4AC9-ACB9-AB9C7E93583C}" dt="2023-08-22T13:25:57.077" v="7"/>
          <ac:spMkLst>
            <pc:docMk/>
            <pc:sldMk cId="2505309288" sldId="571"/>
            <ac:spMk id="12" creationId="{52D502E5-F6B4-4D58-B4AE-FC466FF15EE8}"/>
          </ac:spMkLst>
        </pc:spChg>
        <pc:spChg chg="del">
          <ac:chgData name="Ms. O'Halloran (Jenny)" userId="fa34575b-6eae-40ce-b044-832a3478ff83" providerId="ADAL" clId="{4345AB8B-E07D-4AC9-ACB9-AB9C7E93583C}" dt="2023-08-22T13:25:57.077" v="7"/>
          <ac:spMkLst>
            <pc:docMk/>
            <pc:sldMk cId="2505309288" sldId="571"/>
            <ac:spMk id="13" creationId="{53B021B3-DE93-4AB7-8A18-CF5F1CED88B8}"/>
          </ac:spMkLst>
        </pc:spChg>
        <pc:spChg chg="del">
          <ac:chgData name="Ms. O'Halloran (Jenny)" userId="fa34575b-6eae-40ce-b044-832a3478ff83" providerId="ADAL" clId="{4345AB8B-E07D-4AC9-ACB9-AB9C7E93583C}" dt="2023-08-22T13:25:57.077" v="7"/>
          <ac:spMkLst>
            <pc:docMk/>
            <pc:sldMk cId="2505309288" sldId="571"/>
            <ac:spMk id="14" creationId="{9DECDBF4-02B6-4BB4-B65B-B8107AD6A9E8}"/>
          </ac:spMkLst>
        </pc:spChg>
        <pc:graphicFrameChg chg="modGraphic">
          <ac:chgData name="Ms. O'Halloran (Jenny)" userId="fa34575b-6eae-40ce-b044-832a3478ff83" providerId="ADAL" clId="{4345AB8B-E07D-4AC9-ACB9-AB9C7E93583C}" dt="2023-08-22T13:29:13.433" v="160" actId="20577"/>
          <ac:graphicFrameMkLst>
            <pc:docMk/>
            <pc:sldMk cId="2505309288" sldId="571"/>
            <ac:graphicFrameMk id="5" creationId="{3BCBD66A-A3EB-C8EA-88DF-F126F36881CE}"/>
          </ac:graphicFrameMkLst>
        </pc:graphicFrameChg>
      </pc:sldChg>
    </pc:docChg>
  </pc:docChgLst>
  <pc:docChgLst>
    <pc:chgData name="Ms.O'Halloran (Jenny)" userId="fa34575b-6eae-40ce-b044-832a3478ff83" providerId="ADAL" clId="{1DDB78DB-D57A-487F-AFFD-CA4A47B607DF}"/>
    <pc:docChg chg="addSld delSld modSld">
      <pc:chgData name="Ms.O'Halloran (Jenny)" userId="fa34575b-6eae-40ce-b044-832a3478ff83" providerId="ADAL" clId="{1DDB78DB-D57A-487F-AFFD-CA4A47B607DF}" dt="2023-08-23T20:05:12.577" v="1"/>
      <pc:docMkLst>
        <pc:docMk/>
      </pc:docMkLst>
      <pc:sldChg chg="add del">
        <pc:chgData name="Ms.O'Halloran (Jenny)" userId="fa34575b-6eae-40ce-b044-832a3478ff83" providerId="ADAL" clId="{1DDB78DB-D57A-487F-AFFD-CA4A47B607DF}" dt="2023-08-23T20:05:12.577" v="1"/>
        <pc:sldMkLst>
          <pc:docMk/>
          <pc:sldMk cId="4251378737" sldId="568"/>
        </pc:sldMkLst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55117C-5904-4A34-926B-5A7EF5CD534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ABAE2B2C-C972-4E12-ABEF-960FB4FFEDCF}">
      <dgm:prSet/>
      <dgm:spPr/>
      <dgm:t>
        <a:bodyPr/>
        <a:lstStyle/>
        <a:p>
          <a:r>
            <a:rPr lang="en-GB"/>
            <a:t>Establish a timeline</a:t>
          </a:r>
          <a:endParaRPr lang="en-US"/>
        </a:p>
      </dgm:t>
    </dgm:pt>
    <dgm:pt modelId="{8B717825-49F8-4436-9C31-6835A0C51C96}" type="parTrans" cxnId="{B83A2665-3444-45B5-9A8A-6A421A9638D1}">
      <dgm:prSet/>
      <dgm:spPr/>
      <dgm:t>
        <a:bodyPr/>
        <a:lstStyle/>
        <a:p>
          <a:endParaRPr lang="en-US"/>
        </a:p>
      </dgm:t>
    </dgm:pt>
    <dgm:pt modelId="{AC4DAACC-829F-46BA-9E1B-DF1C85383ACC}" type="sibTrans" cxnId="{B83A2665-3444-45B5-9A8A-6A421A9638D1}">
      <dgm:prSet/>
      <dgm:spPr/>
      <dgm:t>
        <a:bodyPr/>
        <a:lstStyle/>
        <a:p>
          <a:endParaRPr lang="en-US"/>
        </a:p>
      </dgm:t>
    </dgm:pt>
    <dgm:pt modelId="{1E889124-054C-4C12-8EA3-6CD2D3ADB2CC}">
      <dgm:prSet/>
      <dgm:spPr/>
      <dgm:t>
        <a:bodyPr/>
        <a:lstStyle/>
        <a:p>
          <a:r>
            <a:rPr lang="en-GB"/>
            <a:t>Allow for free time – build in around other activities (sport/music/clubs etc.)</a:t>
          </a:r>
          <a:endParaRPr lang="en-US"/>
        </a:p>
      </dgm:t>
    </dgm:pt>
    <dgm:pt modelId="{D1BB4024-2FEC-427E-AF13-300D6AAC556F}" type="parTrans" cxnId="{20CA7E5F-F6B3-4920-BCD0-832341B217C0}">
      <dgm:prSet/>
      <dgm:spPr/>
      <dgm:t>
        <a:bodyPr/>
        <a:lstStyle/>
        <a:p>
          <a:endParaRPr lang="en-US"/>
        </a:p>
      </dgm:t>
    </dgm:pt>
    <dgm:pt modelId="{AEBB9A27-6A7B-4856-A6F9-9CA271881F77}" type="sibTrans" cxnId="{20CA7E5F-F6B3-4920-BCD0-832341B217C0}">
      <dgm:prSet/>
      <dgm:spPr/>
      <dgm:t>
        <a:bodyPr/>
        <a:lstStyle/>
        <a:p>
          <a:endParaRPr lang="en-US"/>
        </a:p>
      </dgm:t>
    </dgm:pt>
    <dgm:pt modelId="{10041B72-4D58-4A91-BD6F-2652F6E0626B}">
      <dgm:prSet/>
      <dgm:spPr/>
      <dgm:t>
        <a:bodyPr/>
        <a:lstStyle/>
        <a:p>
          <a:r>
            <a:rPr lang="en-GB"/>
            <a:t>Pick a spot for homework – no distractions (mobile phone etc.)</a:t>
          </a:r>
          <a:endParaRPr lang="en-US"/>
        </a:p>
      </dgm:t>
    </dgm:pt>
    <dgm:pt modelId="{E3232CFD-901A-4F06-A5BE-07CDC1A055A4}" type="parTrans" cxnId="{57AE615B-66BC-4A7A-B53F-BC577A3828C3}">
      <dgm:prSet/>
      <dgm:spPr/>
      <dgm:t>
        <a:bodyPr/>
        <a:lstStyle/>
        <a:p>
          <a:endParaRPr lang="en-US"/>
        </a:p>
      </dgm:t>
    </dgm:pt>
    <dgm:pt modelId="{BE51A34F-5626-4609-9A16-2301EAA6912F}" type="sibTrans" cxnId="{57AE615B-66BC-4A7A-B53F-BC577A3828C3}">
      <dgm:prSet/>
      <dgm:spPr/>
      <dgm:t>
        <a:bodyPr/>
        <a:lstStyle/>
        <a:p>
          <a:endParaRPr lang="en-US"/>
        </a:p>
      </dgm:t>
    </dgm:pt>
    <dgm:pt modelId="{EDBFBC77-260A-4D7E-9529-EAAD9E0117D6}">
      <dgm:prSet/>
      <dgm:spPr/>
      <dgm:t>
        <a:bodyPr/>
        <a:lstStyle/>
        <a:p>
          <a:r>
            <a:rPr lang="en-GB"/>
            <a:t>Build in revision time</a:t>
          </a:r>
          <a:endParaRPr lang="en-US"/>
        </a:p>
      </dgm:t>
    </dgm:pt>
    <dgm:pt modelId="{09AA9538-6154-4BCE-8918-D732492C2F63}" type="parTrans" cxnId="{20F12554-2E8C-471F-B528-E67BF6F4C6BF}">
      <dgm:prSet/>
      <dgm:spPr/>
      <dgm:t>
        <a:bodyPr/>
        <a:lstStyle/>
        <a:p>
          <a:endParaRPr lang="en-US"/>
        </a:p>
      </dgm:t>
    </dgm:pt>
    <dgm:pt modelId="{0DB9EDE4-5FFD-45F6-842E-E510673B88B0}" type="sibTrans" cxnId="{20F12554-2E8C-471F-B528-E67BF6F4C6BF}">
      <dgm:prSet/>
      <dgm:spPr/>
      <dgm:t>
        <a:bodyPr/>
        <a:lstStyle/>
        <a:p>
          <a:endParaRPr lang="en-US"/>
        </a:p>
      </dgm:t>
    </dgm:pt>
    <dgm:pt modelId="{871879DB-F428-4560-906D-71D4BA8D982C}">
      <dgm:prSet/>
      <dgm:spPr/>
      <dgm:t>
        <a:bodyPr/>
        <a:lstStyle/>
        <a:p>
          <a:r>
            <a:rPr lang="en-GB"/>
            <a:t>Tackle difficult work first</a:t>
          </a:r>
          <a:endParaRPr lang="en-US"/>
        </a:p>
      </dgm:t>
    </dgm:pt>
    <dgm:pt modelId="{16A8A276-1A10-4915-8F87-AFA1F9F8A290}" type="parTrans" cxnId="{C0B97CB3-5197-48C7-9F9C-AC781DDB3597}">
      <dgm:prSet/>
      <dgm:spPr/>
      <dgm:t>
        <a:bodyPr/>
        <a:lstStyle/>
        <a:p>
          <a:endParaRPr lang="en-US"/>
        </a:p>
      </dgm:t>
    </dgm:pt>
    <dgm:pt modelId="{5BAC9B20-72AB-4A11-A3C9-8F4E9D0B730F}" type="sibTrans" cxnId="{C0B97CB3-5197-48C7-9F9C-AC781DDB3597}">
      <dgm:prSet/>
      <dgm:spPr/>
      <dgm:t>
        <a:bodyPr/>
        <a:lstStyle/>
        <a:p>
          <a:endParaRPr lang="en-US"/>
        </a:p>
      </dgm:t>
    </dgm:pt>
    <dgm:pt modelId="{1A0E3471-9AC7-4F6C-9EE0-E30D55DA48BC}" type="pres">
      <dgm:prSet presAssocID="{EE55117C-5904-4A34-926B-5A7EF5CD534D}" presName="root" presStyleCnt="0">
        <dgm:presLayoutVars>
          <dgm:dir/>
          <dgm:resizeHandles val="exact"/>
        </dgm:presLayoutVars>
      </dgm:prSet>
      <dgm:spPr/>
    </dgm:pt>
    <dgm:pt modelId="{EB6A2687-1C72-4223-9FBD-2201BB17EF80}" type="pres">
      <dgm:prSet presAssocID="{ABAE2B2C-C972-4E12-ABEF-960FB4FFEDCF}" presName="compNode" presStyleCnt="0"/>
      <dgm:spPr/>
    </dgm:pt>
    <dgm:pt modelId="{33B626AA-5207-40C4-BA00-859425F519F9}" type="pres">
      <dgm:prSet presAssocID="{ABAE2B2C-C972-4E12-ABEF-960FB4FFEDCF}" presName="bgRect" presStyleLbl="bgShp" presStyleIdx="0" presStyleCnt="5"/>
      <dgm:spPr/>
    </dgm:pt>
    <dgm:pt modelId="{DCE8FC3F-4487-4717-B52D-9A0A824CEF63}" type="pres">
      <dgm:prSet presAssocID="{ABAE2B2C-C972-4E12-ABEF-960FB4FFEDCF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1EC76030-1F6D-471A-92C6-DEE3C5F027C9}" type="pres">
      <dgm:prSet presAssocID="{ABAE2B2C-C972-4E12-ABEF-960FB4FFEDCF}" presName="spaceRect" presStyleCnt="0"/>
      <dgm:spPr/>
    </dgm:pt>
    <dgm:pt modelId="{ADB2AF3F-806B-475F-A0D0-BE2C971348E1}" type="pres">
      <dgm:prSet presAssocID="{ABAE2B2C-C972-4E12-ABEF-960FB4FFEDCF}" presName="parTx" presStyleLbl="revTx" presStyleIdx="0" presStyleCnt="5">
        <dgm:presLayoutVars>
          <dgm:chMax val="0"/>
          <dgm:chPref val="0"/>
        </dgm:presLayoutVars>
      </dgm:prSet>
      <dgm:spPr/>
    </dgm:pt>
    <dgm:pt modelId="{07583B6E-7FDB-4791-957E-459C406D6668}" type="pres">
      <dgm:prSet presAssocID="{AC4DAACC-829F-46BA-9E1B-DF1C85383ACC}" presName="sibTrans" presStyleCnt="0"/>
      <dgm:spPr/>
    </dgm:pt>
    <dgm:pt modelId="{F0B7AC21-93D7-4DB2-A265-0B3B3944F4A6}" type="pres">
      <dgm:prSet presAssocID="{1E889124-054C-4C12-8EA3-6CD2D3ADB2CC}" presName="compNode" presStyleCnt="0"/>
      <dgm:spPr/>
    </dgm:pt>
    <dgm:pt modelId="{D5745736-CEC7-4E08-9DFC-5A2B92A37E94}" type="pres">
      <dgm:prSet presAssocID="{1E889124-054C-4C12-8EA3-6CD2D3ADB2CC}" presName="bgRect" presStyleLbl="bgShp" presStyleIdx="1" presStyleCnt="5"/>
      <dgm:spPr/>
    </dgm:pt>
    <dgm:pt modelId="{BC0C55B5-2D3F-4E24-867A-80C53BEFBD34}" type="pres">
      <dgm:prSet presAssocID="{1E889124-054C-4C12-8EA3-6CD2D3ADB2CC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nnis"/>
        </a:ext>
      </dgm:extLst>
    </dgm:pt>
    <dgm:pt modelId="{65380FC2-05BE-4F8A-8B74-142EF3F14556}" type="pres">
      <dgm:prSet presAssocID="{1E889124-054C-4C12-8EA3-6CD2D3ADB2CC}" presName="spaceRect" presStyleCnt="0"/>
      <dgm:spPr/>
    </dgm:pt>
    <dgm:pt modelId="{58B2CBFC-A3F8-43B7-84E9-F5D9A99DBF71}" type="pres">
      <dgm:prSet presAssocID="{1E889124-054C-4C12-8EA3-6CD2D3ADB2CC}" presName="parTx" presStyleLbl="revTx" presStyleIdx="1" presStyleCnt="5">
        <dgm:presLayoutVars>
          <dgm:chMax val="0"/>
          <dgm:chPref val="0"/>
        </dgm:presLayoutVars>
      </dgm:prSet>
      <dgm:spPr/>
    </dgm:pt>
    <dgm:pt modelId="{C57638D7-9C0A-45F2-B205-2949E4F82A3C}" type="pres">
      <dgm:prSet presAssocID="{AEBB9A27-6A7B-4856-A6F9-9CA271881F77}" presName="sibTrans" presStyleCnt="0"/>
      <dgm:spPr/>
    </dgm:pt>
    <dgm:pt modelId="{0F6A703F-9DF8-4523-98D5-6252754785FD}" type="pres">
      <dgm:prSet presAssocID="{10041B72-4D58-4A91-BD6F-2652F6E0626B}" presName="compNode" presStyleCnt="0"/>
      <dgm:spPr/>
    </dgm:pt>
    <dgm:pt modelId="{228CE8AF-5AD4-40D1-AE11-D7C1E1B2C99C}" type="pres">
      <dgm:prSet presAssocID="{10041B72-4D58-4A91-BD6F-2652F6E0626B}" presName="bgRect" presStyleLbl="bgShp" presStyleIdx="2" presStyleCnt="5"/>
      <dgm:spPr/>
    </dgm:pt>
    <dgm:pt modelId="{B9B91214-6D4C-4DD2-9BB8-85F5A6ADE0CC}" type="pres">
      <dgm:prSet presAssocID="{10041B72-4D58-4A91-BD6F-2652F6E0626B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AD72AE6F-3EBF-4BFA-BE26-EFDD71869064}" type="pres">
      <dgm:prSet presAssocID="{10041B72-4D58-4A91-BD6F-2652F6E0626B}" presName="spaceRect" presStyleCnt="0"/>
      <dgm:spPr/>
    </dgm:pt>
    <dgm:pt modelId="{7A95599B-E21A-47AD-9E3A-FE4EF2E97EF0}" type="pres">
      <dgm:prSet presAssocID="{10041B72-4D58-4A91-BD6F-2652F6E0626B}" presName="parTx" presStyleLbl="revTx" presStyleIdx="2" presStyleCnt="5">
        <dgm:presLayoutVars>
          <dgm:chMax val="0"/>
          <dgm:chPref val="0"/>
        </dgm:presLayoutVars>
      </dgm:prSet>
      <dgm:spPr/>
    </dgm:pt>
    <dgm:pt modelId="{E3A278AB-B181-4D06-8C6C-E0B5C703DF71}" type="pres">
      <dgm:prSet presAssocID="{BE51A34F-5626-4609-9A16-2301EAA6912F}" presName="sibTrans" presStyleCnt="0"/>
      <dgm:spPr/>
    </dgm:pt>
    <dgm:pt modelId="{08D54D30-9E6F-4829-84AE-CE3E19FBD613}" type="pres">
      <dgm:prSet presAssocID="{EDBFBC77-260A-4D7E-9529-EAAD9E0117D6}" presName="compNode" presStyleCnt="0"/>
      <dgm:spPr/>
    </dgm:pt>
    <dgm:pt modelId="{6FD0B265-10CC-4EDF-B3F0-0D9121592A1F}" type="pres">
      <dgm:prSet presAssocID="{EDBFBC77-260A-4D7E-9529-EAAD9E0117D6}" presName="bgRect" presStyleLbl="bgShp" presStyleIdx="3" presStyleCnt="5"/>
      <dgm:spPr/>
    </dgm:pt>
    <dgm:pt modelId="{7D5FBD3D-B34A-4FCE-A603-997C14FCDBD3}" type="pres">
      <dgm:prSet presAssocID="{EDBFBC77-260A-4D7E-9529-EAAD9E0117D6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5B89192B-8985-4C67-9D74-0519F54E1E07}" type="pres">
      <dgm:prSet presAssocID="{EDBFBC77-260A-4D7E-9529-EAAD9E0117D6}" presName="spaceRect" presStyleCnt="0"/>
      <dgm:spPr/>
    </dgm:pt>
    <dgm:pt modelId="{D41CF49A-5974-4B98-8545-BC8CDB0E0CEF}" type="pres">
      <dgm:prSet presAssocID="{EDBFBC77-260A-4D7E-9529-EAAD9E0117D6}" presName="parTx" presStyleLbl="revTx" presStyleIdx="3" presStyleCnt="5">
        <dgm:presLayoutVars>
          <dgm:chMax val="0"/>
          <dgm:chPref val="0"/>
        </dgm:presLayoutVars>
      </dgm:prSet>
      <dgm:spPr/>
    </dgm:pt>
    <dgm:pt modelId="{3DB03436-78E7-4DAD-BA43-1465B46AB3C7}" type="pres">
      <dgm:prSet presAssocID="{0DB9EDE4-5FFD-45F6-842E-E510673B88B0}" presName="sibTrans" presStyleCnt="0"/>
      <dgm:spPr/>
    </dgm:pt>
    <dgm:pt modelId="{F9EC518F-76A1-462C-AEA8-D817C57C82B0}" type="pres">
      <dgm:prSet presAssocID="{871879DB-F428-4560-906D-71D4BA8D982C}" presName="compNode" presStyleCnt="0"/>
      <dgm:spPr/>
    </dgm:pt>
    <dgm:pt modelId="{DA227255-F097-4160-A69B-5259C2FC9F78}" type="pres">
      <dgm:prSet presAssocID="{871879DB-F428-4560-906D-71D4BA8D982C}" presName="bgRect" presStyleLbl="bgShp" presStyleIdx="4" presStyleCnt="5"/>
      <dgm:spPr/>
    </dgm:pt>
    <dgm:pt modelId="{A5DDF4D9-2094-4487-9B5E-3D7EB7320EEC}" type="pres">
      <dgm:prSet presAssocID="{871879DB-F428-4560-906D-71D4BA8D982C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A86B06BC-32EA-4E69-B181-C9D0DB645C8F}" type="pres">
      <dgm:prSet presAssocID="{871879DB-F428-4560-906D-71D4BA8D982C}" presName="spaceRect" presStyleCnt="0"/>
      <dgm:spPr/>
    </dgm:pt>
    <dgm:pt modelId="{5E135744-524E-4C39-A17D-C3B61FD4C526}" type="pres">
      <dgm:prSet presAssocID="{871879DB-F428-4560-906D-71D4BA8D982C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2B3E591E-1BC6-49BD-A62F-05986CA941C6}" type="presOf" srcId="{871879DB-F428-4560-906D-71D4BA8D982C}" destId="{5E135744-524E-4C39-A17D-C3B61FD4C526}" srcOrd="0" destOrd="0" presId="urn:microsoft.com/office/officeart/2018/2/layout/IconVerticalSolidList"/>
    <dgm:cxn modelId="{953D072B-BAB4-4EB4-9186-1345FDB48F0D}" type="presOf" srcId="{EDBFBC77-260A-4D7E-9529-EAAD9E0117D6}" destId="{D41CF49A-5974-4B98-8545-BC8CDB0E0CEF}" srcOrd="0" destOrd="0" presId="urn:microsoft.com/office/officeart/2018/2/layout/IconVerticalSolidList"/>
    <dgm:cxn modelId="{036E9440-93E0-4B3B-AEFA-4D4BF8CFCC73}" type="presOf" srcId="{1E889124-054C-4C12-8EA3-6CD2D3ADB2CC}" destId="{58B2CBFC-A3F8-43B7-84E9-F5D9A99DBF71}" srcOrd="0" destOrd="0" presId="urn:microsoft.com/office/officeart/2018/2/layout/IconVerticalSolidList"/>
    <dgm:cxn modelId="{57AE615B-66BC-4A7A-B53F-BC577A3828C3}" srcId="{EE55117C-5904-4A34-926B-5A7EF5CD534D}" destId="{10041B72-4D58-4A91-BD6F-2652F6E0626B}" srcOrd="2" destOrd="0" parTransId="{E3232CFD-901A-4F06-A5BE-07CDC1A055A4}" sibTransId="{BE51A34F-5626-4609-9A16-2301EAA6912F}"/>
    <dgm:cxn modelId="{20CA7E5F-F6B3-4920-BCD0-832341B217C0}" srcId="{EE55117C-5904-4A34-926B-5A7EF5CD534D}" destId="{1E889124-054C-4C12-8EA3-6CD2D3ADB2CC}" srcOrd="1" destOrd="0" parTransId="{D1BB4024-2FEC-427E-AF13-300D6AAC556F}" sibTransId="{AEBB9A27-6A7B-4856-A6F9-9CA271881F77}"/>
    <dgm:cxn modelId="{B83A2665-3444-45B5-9A8A-6A421A9638D1}" srcId="{EE55117C-5904-4A34-926B-5A7EF5CD534D}" destId="{ABAE2B2C-C972-4E12-ABEF-960FB4FFEDCF}" srcOrd="0" destOrd="0" parTransId="{8B717825-49F8-4436-9C31-6835A0C51C96}" sibTransId="{AC4DAACC-829F-46BA-9E1B-DF1C85383ACC}"/>
    <dgm:cxn modelId="{74365852-28C3-4178-A8A3-008C30B9F05B}" type="presOf" srcId="{ABAE2B2C-C972-4E12-ABEF-960FB4FFEDCF}" destId="{ADB2AF3F-806B-475F-A0D0-BE2C971348E1}" srcOrd="0" destOrd="0" presId="urn:microsoft.com/office/officeart/2018/2/layout/IconVerticalSolidList"/>
    <dgm:cxn modelId="{20F12554-2E8C-471F-B528-E67BF6F4C6BF}" srcId="{EE55117C-5904-4A34-926B-5A7EF5CD534D}" destId="{EDBFBC77-260A-4D7E-9529-EAAD9E0117D6}" srcOrd="3" destOrd="0" parTransId="{09AA9538-6154-4BCE-8918-D732492C2F63}" sibTransId="{0DB9EDE4-5FFD-45F6-842E-E510673B88B0}"/>
    <dgm:cxn modelId="{C0B97CB3-5197-48C7-9F9C-AC781DDB3597}" srcId="{EE55117C-5904-4A34-926B-5A7EF5CD534D}" destId="{871879DB-F428-4560-906D-71D4BA8D982C}" srcOrd="4" destOrd="0" parTransId="{16A8A276-1A10-4915-8F87-AFA1F9F8A290}" sibTransId="{5BAC9B20-72AB-4A11-A3C9-8F4E9D0B730F}"/>
    <dgm:cxn modelId="{80CC29C3-D4DF-4489-B819-3F3D97BAFF16}" type="presOf" srcId="{EE55117C-5904-4A34-926B-5A7EF5CD534D}" destId="{1A0E3471-9AC7-4F6C-9EE0-E30D55DA48BC}" srcOrd="0" destOrd="0" presId="urn:microsoft.com/office/officeart/2018/2/layout/IconVerticalSolidList"/>
    <dgm:cxn modelId="{75D791DC-4912-4AE7-BAF4-4D1DEF628BF9}" type="presOf" srcId="{10041B72-4D58-4A91-BD6F-2652F6E0626B}" destId="{7A95599B-E21A-47AD-9E3A-FE4EF2E97EF0}" srcOrd="0" destOrd="0" presId="urn:microsoft.com/office/officeart/2018/2/layout/IconVerticalSolidList"/>
    <dgm:cxn modelId="{E31BED21-CC3B-433C-9C91-FD21F5593951}" type="presParOf" srcId="{1A0E3471-9AC7-4F6C-9EE0-E30D55DA48BC}" destId="{EB6A2687-1C72-4223-9FBD-2201BB17EF80}" srcOrd="0" destOrd="0" presId="urn:microsoft.com/office/officeart/2018/2/layout/IconVerticalSolidList"/>
    <dgm:cxn modelId="{FDB1D9F9-EFA5-4752-AB93-8F41709B19AC}" type="presParOf" srcId="{EB6A2687-1C72-4223-9FBD-2201BB17EF80}" destId="{33B626AA-5207-40C4-BA00-859425F519F9}" srcOrd="0" destOrd="0" presId="urn:microsoft.com/office/officeart/2018/2/layout/IconVerticalSolidList"/>
    <dgm:cxn modelId="{F251A2DE-F1CB-47DD-A4BC-EACB04CB753E}" type="presParOf" srcId="{EB6A2687-1C72-4223-9FBD-2201BB17EF80}" destId="{DCE8FC3F-4487-4717-B52D-9A0A824CEF63}" srcOrd="1" destOrd="0" presId="urn:microsoft.com/office/officeart/2018/2/layout/IconVerticalSolidList"/>
    <dgm:cxn modelId="{7E51356A-1C69-4838-9B60-ED6CCD2DBB98}" type="presParOf" srcId="{EB6A2687-1C72-4223-9FBD-2201BB17EF80}" destId="{1EC76030-1F6D-471A-92C6-DEE3C5F027C9}" srcOrd="2" destOrd="0" presId="urn:microsoft.com/office/officeart/2018/2/layout/IconVerticalSolidList"/>
    <dgm:cxn modelId="{F6C5231C-B13A-4D46-A66A-8A7BE030E9D5}" type="presParOf" srcId="{EB6A2687-1C72-4223-9FBD-2201BB17EF80}" destId="{ADB2AF3F-806B-475F-A0D0-BE2C971348E1}" srcOrd="3" destOrd="0" presId="urn:microsoft.com/office/officeart/2018/2/layout/IconVerticalSolidList"/>
    <dgm:cxn modelId="{E9D0B614-F567-4E70-9EE4-A5D83C599B8D}" type="presParOf" srcId="{1A0E3471-9AC7-4F6C-9EE0-E30D55DA48BC}" destId="{07583B6E-7FDB-4791-957E-459C406D6668}" srcOrd="1" destOrd="0" presId="urn:microsoft.com/office/officeart/2018/2/layout/IconVerticalSolidList"/>
    <dgm:cxn modelId="{8C88C476-5CDE-4C9D-B87E-B608A68BF77E}" type="presParOf" srcId="{1A0E3471-9AC7-4F6C-9EE0-E30D55DA48BC}" destId="{F0B7AC21-93D7-4DB2-A265-0B3B3944F4A6}" srcOrd="2" destOrd="0" presId="urn:microsoft.com/office/officeart/2018/2/layout/IconVerticalSolidList"/>
    <dgm:cxn modelId="{2F52FDB8-32CC-4F86-94A5-24DB4685B026}" type="presParOf" srcId="{F0B7AC21-93D7-4DB2-A265-0B3B3944F4A6}" destId="{D5745736-CEC7-4E08-9DFC-5A2B92A37E94}" srcOrd="0" destOrd="0" presId="urn:microsoft.com/office/officeart/2018/2/layout/IconVerticalSolidList"/>
    <dgm:cxn modelId="{D413742A-66A9-4FF2-919F-A65024314647}" type="presParOf" srcId="{F0B7AC21-93D7-4DB2-A265-0B3B3944F4A6}" destId="{BC0C55B5-2D3F-4E24-867A-80C53BEFBD34}" srcOrd="1" destOrd="0" presId="urn:microsoft.com/office/officeart/2018/2/layout/IconVerticalSolidList"/>
    <dgm:cxn modelId="{5465F034-CFEC-4771-A1A2-20DD6F4BA8FE}" type="presParOf" srcId="{F0B7AC21-93D7-4DB2-A265-0B3B3944F4A6}" destId="{65380FC2-05BE-4F8A-8B74-142EF3F14556}" srcOrd="2" destOrd="0" presId="urn:microsoft.com/office/officeart/2018/2/layout/IconVerticalSolidList"/>
    <dgm:cxn modelId="{BE9DF107-73E8-4E90-B2E3-24222A664CAE}" type="presParOf" srcId="{F0B7AC21-93D7-4DB2-A265-0B3B3944F4A6}" destId="{58B2CBFC-A3F8-43B7-84E9-F5D9A99DBF71}" srcOrd="3" destOrd="0" presId="urn:microsoft.com/office/officeart/2018/2/layout/IconVerticalSolidList"/>
    <dgm:cxn modelId="{BA1A84C6-2EE1-48C0-B09C-A3ADA6B2E531}" type="presParOf" srcId="{1A0E3471-9AC7-4F6C-9EE0-E30D55DA48BC}" destId="{C57638D7-9C0A-45F2-B205-2949E4F82A3C}" srcOrd="3" destOrd="0" presId="urn:microsoft.com/office/officeart/2018/2/layout/IconVerticalSolidList"/>
    <dgm:cxn modelId="{A38A55BC-0229-49FD-81CB-B945FCD044C3}" type="presParOf" srcId="{1A0E3471-9AC7-4F6C-9EE0-E30D55DA48BC}" destId="{0F6A703F-9DF8-4523-98D5-6252754785FD}" srcOrd="4" destOrd="0" presId="urn:microsoft.com/office/officeart/2018/2/layout/IconVerticalSolidList"/>
    <dgm:cxn modelId="{97F9EA28-815B-4F1F-BD33-19EAA4602282}" type="presParOf" srcId="{0F6A703F-9DF8-4523-98D5-6252754785FD}" destId="{228CE8AF-5AD4-40D1-AE11-D7C1E1B2C99C}" srcOrd="0" destOrd="0" presId="urn:microsoft.com/office/officeart/2018/2/layout/IconVerticalSolidList"/>
    <dgm:cxn modelId="{E1CC4CD5-81DC-4585-BBC4-4634D0E56B1F}" type="presParOf" srcId="{0F6A703F-9DF8-4523-98D5-6252754785FD}" destId="{B9B91214-6D4C-4DD2-9BB8-85F5A6ADE0CC}" srcOrd="1" destOrd="0" presId="urn:microsoft.com/office/officeart/2018/2/layout/IconVerticalSolidList"/>
    <dgm:cxn modelId="{7935742E-E40E-495A-9963-3B05FE211286}" type="presParOf" srcId="{0F6A703F-9DF8-4523-98D5-6252754785FD}" destId="{AD72AE6F-3EBF-4BFA-BE26-EFDD71869064}" srcOrd="2" destOrd="0" presId="urn:microsoft.com/office/officeart/2018/2/layout/IconVerticalSolidList"/>
    <dgm:cxn modelId="{E604B3CD-999F-4A52-B7D8-57239C1C2392}" type="presParOf" srcId="{0F6A703F-9DF8-4523-98D5-6252754785FD}" destId="{7A95599B-E21A-47AD-9E3A-FE4EF2E97EF0}" srcOrd="3" destOrd="0" presId="urn:microsoft.com/office/officeart/2018/2/layout/IconVerticalSolidList"/>
    <dgm:cxn modelId="{E681202D-E139-4AA5-804E-3BC1BFEF6FBE}" type="presParOf" srcId="{1A0E3471-9AC7-4F6C-9EE0-E30D55DA48BC}" destId="{E3A278AB-B181-4D06-8C6C-E0B5C703DF71}" srcOrd="5" destOrd="0" presId="urn:microsoft.com/office/officeart/2018/2/layout/IconVerticalSolidList"/>
    <dgm:cxn modelId="{6781092C-6506-4BC6-9842-47438FD85E63}" type="presParOf" srcId="{1A0E3471-9AC7-4F6C-9EE0-E30D55DA48BC}" destId="{08D54D30-9E6F-4829-84AE-CE3E19FBD613}" srcOrd="6" destOrd="0" presId="urn:microsoft.com/office/officeart/2018/2/layout/IconVerticalSolidList"/>
    <dgm:cxn modelId="{C3BCA360-CEBD-4453-9ADD-DB530E771D36}" type="presParOf" srcId="{08D54D30-9E6F-4829-84AE-CE3E19FBD613}" destId="{6FD0B265-10CC-4EDF-B3F0-0D9121592A1F}" srcOrd="0" destOrd="0" presId="urn:microsoft.com/office/officeart/2018/2/layout/IconVerticalSolidList"/>
    <dgm:cxn modelId="{67E7300B-ABC4-4438-95A6-A440CCE05FD6}" type="presParOf" srcId="{08D54D30-9E6F-4829-84AE-CE3E19FBD613}" destId="{7D5FBD3D-B34A-4FCE-A603-997C14FCDBD3}" srcOrd="1" destOrd="0" presId="urn:microsoft.com/office/officeart/2018/2/layout/IconVerticalSolidList"/>
    <dgm:cxn modelId="{0D1DCCFC-9ADB-4F0C-9D75-C852D629B6A1}" type="presParOf" srcId="{08D54D30-9E6F-4829-84AE-CE3E19FBD613}" destId="{5B89192B-8985-4C67-9D74-0519F54E1E07}" srcOrd="2" destOrd="0" presId="urn:microsoft.com/office/officeart/2018/2/layout/IconVerticalSolidList"/>
    <dgm:cxn modelId="{B83260C1-E2F9-4D20-BD25-53E1B44D60CF}" type="presParOf" srcId="{08D54D30-9E6F-4829-84AE-CE3E19FBD613}" destId="{D41CF49A-5974-4B98-8545-BC8CDB0E0CEF}" srcOrd="3" destOrd="0" presId="urn:microsoft.com/office/officeart/2018/2/layout/IconVerticalSolidList"/>
    <dgm:cxn modelId="{D39373C7-0D03-4B0D-9716-B12C45269FE5}" type="presParOf" srcId="{1A0E3471-9AC7-4F6C-9EE0-E30D55DA48BC}" destId="{3DB03436-78E7-4DAD-BA43-1465B46AB3C7}" srcOrd="7" destOrd="0" presId="urn:microsoft.com/office/officeart/2018/2/layout/IconVerticalSolidList"/>
    <dgm:cxn modelId="{8B35DA59-1F60-42B2-84F8-3D9198D16E2D}" type="presParOf" srcId="{1A0E3471-9AC7-4F6C-9EE0-E30D55DA48BC}" destId="{F9EC518F-76A1-462C-AEA8-D817C57C82B0}" srcOrd="8" destOrd="0" presId="urn:microsoft.com/office/officeart/2018/2/layout/IconVerticalSolidList"/>
    <dgm:cxn modelId="{43AC4B3D-6DAA-443B-B81B-2BAA45D23167}" type="presParOf" srcId="{F9EC518F-76A1-462C-AEA8-D817C57C82B0}" destId="{DA227255-F097-4160-A69B-5259C2FC9F78}" srcOrd="0" destOrd="0" presId="urn:microsoft.com/office/officeart/2018/2/layout/IconVerticalSolidList"/>
    <dgm:cxn modelId="{6BE6369A-1644-43C7-BE68-67A6429EB566}" type="presParOf" srcId="{F9EC518F-76A1-462C-AEA8-D817C57C82B0}" destId="{A5DDF4D9-2094-4487-9B5E-3D7EB7320EEC}" srcOrd="1" destOrd="0" presId="urn:microsoft.com/office/officeart/2018/2/layout/IconVerticalSolidList"/>
    <dgm:cxn modelId="{87BE0F9D-98D1-4DEF-A614-5BED67DCA66C}" type="presParOf" srcId="{F9EC518F-76A1-462C-AEA8-D817C57C82B0}" destId="{A86B06BC-32EA-4E69-B181-C9D0DB645C8F}" srcOrd="2" destOrd="0" presId="urn:microsoft.com/office/officeart/2018/2/layout/IconVerticalSolidList"/>
    <dgm:cxn modelId="{A3C511DF-276F-4080-851C-099155DAAA7E}" type="presParOf" srcId="{F9EC518F-76A1-462C-AEA8-D817C57C82B0}" destId="{5E135744-524E-4C39-A17D-C3B61FD4C52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B626AA-5207-40C4-BA00-859425F519F9}">
      <dsp:nvSpPr>
        <dsp:cNvPr id="0" name=""/>
        <dsp:cNvSpPr/>
      </dsp:nvSpPr>
      <dsp:spPr>
        <a:xfrm>
          <a:off x="0" y="4606"/>
          <a:ext cx="6588691" cy="98125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E8FC3F-4487-4717-B52D-9A0A824CEF63}">
      <dsp:nvSpPr>
        <dsp:cNvPr id="0" name=""/>
        <dsp:cNvSpPr/>
      </dsp:nvSpPr>
      <dsp:spPr>
        <a:xfrm>
          <a:off x="296829" y="225389"/>
          <a:ext cx="539690" cy="53969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B2AF3F-806B-475F-A0D0-BE2C971348E1}">
      <dsp:nvSpPr>
        <dsp:cNvPr id="0" name=""/>
        <dsp:cNvSpPr/>
      </dsp:nvSpPr>
      <dsp:spPr>
        <a:xfrm>
          <a:off x="1133349" y="4606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Establish a timeline</a:t>
          </a:r>
          <a:endParaRPr lang="en-US" sz="1900" kern="1200"/>
        </a:p>
      </dsp:txBody>
      <dsp:txXfrm>
        <a:off x="1133349" y="4606"/>
        <a:ext cx="5455341" cy="981254"/>
      </dsp:txXfrm>
    </dsp:sp>
    <dsp:sp modelId="{D5745736-CEC7-4E08-9DFC-5A2B92A37E94}">
      <dsp:nvSpPr>
        <dsp:cNvPr id="0" name=""/>
        <dsp:cNvSpPr/>
      </dsp:nvSpPr>
      <dsp:spPr>
        <a:xfrm>
          <a:off x="0" y="1231175"/>
          <a:ext cx="6588691" cy="98125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0C55B5-2D3F-4E24-867A-80C53BEFBD34}">
      <dsp:nvSpPr>
        <dsp:cNvPr id="0" name=""/>
        <dsp:cNvSpPr/>
      </dsp:nvSpPr>
      <dsp:spPr>
        <a:xfrm>
          <a:off x="296829" y="1451957"/>
          <a:ext cx="539690" cy="53969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B2CBFC-A3F8-43B7-84E9-F5D9A99DBF71}">
      <dsp:nvSpPr>
        <dsp:cNvPr id="0" name=""/>
        <dsp:cNvSpPr/>
      </dsp:nvSpPr>
      <dsp:spPr>
        <a:xfrm>
          <a:off x="1133349" y="1231175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Allow for free time – build in around other activities (sport/music/clubs etc.)</a:t>
          </a:r>
          <a:endParaRPr lang="en-US" sz="1900" kern="1200"/>
        </a:p>
      </dsp:txBody>
      <dsp:txXfrm>
        <a:off x="1133349" y="1231175"/>
        <a:ext cx="5455341" cy="981254"/>
      </dsp:txXfrm>
    </dsp:sp>
    <dsp:sp modelId="{228CE8AF-5AD4-40D1-AE11-D7C1E1B2C99C}">
      <dsp:nvSpPr>
        <dsp:cNvPr id="0" name=""/>
        <dsp:cNvSpPr/>
      </dsp:nvSpPr>
      <dsp:spPr>
        <a:xfrm>
          <a:off x="0" y="2457744"/>
          <a:ext cx="6588691" cy="98125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B91214-6D4C-4DD2-9BB8-85F5A6ADE0CC}">
      <dsp:nvSpPr>
        <dsp:cNvPr id="0" name=""/>
        <dsp:cNvSpPr/>
      </dsp:nvSpPr>
      <dsp:spPr>
        <a:xfrm>
          <a:off x="296829" y="2678526"/>
          <a:ext cx="539690" cy="53969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95599B-E21A-47AD-9E3A-FE4EF2E97EF0}">
      <dsp:nvSpPr>
        <dsp:cNvPr id="0" name=""/>
        <dsp:cNvSpPr/>
      </dsp:nvSpPr>
      <dsp:spPr>
        <a:xfrm>
          <a:off x="1133349" y="2457744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Pick a spot for homework – no distractions (mobile phone etc.)</a:t>
          </a:r>
          <a:endParaRPr lang="en-US" sz="1900" kern="1200"/>
        </a:p>
      </dsp:txBody>
      <dsp:txXfrm>
        <a:off x="1133349" y="2457744"/>
        <a:ext cx="5455341" cy="981254"/>
      </dsp:txXfrm>
    </dsp:sp>
    <dsp:sp modelId="{6FD0B265-10CC-4EDF-B3F0-0D9121592A1F}">
      <dsp:nvSpPr>
        <dsp:cNvPr id="0" name=""/>
        <dsp:cNvSpPr/>
      </dsp:nvSpPr>
      <dsp:spPr>
        <a:xfrm>
          <a:off x="0" y="3684312"/>
          <a:ext cx="6588691" cy="98125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D5FBD3D-B34A-4FCE-A603-997C14FCDBD3}">
      <dsp:nvSpPr>
        <dsp:cNvPr id="0" name=""/>
        <dsp:cNvSpPr/>
      </dsp:nvSpPr>
      <dsp:spPr>
        <a:xfrm>
          <a:off x="296829" y="3905095"/>
          <a:ext cx="539690" cy="53969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1CF49A-5974-4B98-8545-BC8CDB0E0CEF}">
      <dsp:nvSpPr>
        <dsp:cNvPr id="0" name=""/>
        <dsp:cNvSpPr/>
      </dsp:nvSpPr>
      <dsp:spPr>
        <a:xfrm>
          <a:off x="1133349" y="3684312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Build in revision time</a:t>
          </a:r>
          <a:endParaRPr lang="en-US" sz="1900" kern="1200"/>
        </a:p>
      </dsp:txBody>
      <dsp:txXfrm>
        <a:off x="1133349" y="3684312"/>
        <a:ext cx="5455341" cy="981254"/>
      </dsp:txXfrm>
    </dsp:sp>
    <dsp:sp modelId="{DA227255-F097-4160-A69B-5259C2FC9F78}">
      <dsp:nvSpPr>
        <dsp:cNvPr id="0" name=""/>
        <dsp:cNvSpPr/>
      </dsp:nvSpPr>
      <dsp:spPr>
        <a:xfrm>
          <a:off x="0" y="4910881"/>
          <a:ext cx="6588691" cy="98125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DDF4D9-2094-4487-9B5E-3D7EB7320EEC}">
      <dsp:nvSpPr>
        <dsp:cNvPr id="0" name=""/>
        <dsp:cNvSpPr/>
      </dsp:nvSpPr>
      <dsp:spPr>
        <a:xfrm>
          <a:off x="296829" y="5131663"/>
          <a:ext cx="539690" cy="53969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135744-524E-4C39-A17D-C3B61FD4C526}">
      <dsp:nvSpPr>
        <dsp:cNvPr id="0" name=""/>
        <dsp:cNvSpPr/>
      </dsp:nvSpPr>
      <dsp:spPr>
        <a:xfrm>
          <a:off x="1133349" y="4910881"/>
          <a:ext cx="5455341" cy="9812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3849" tIns="103849" rIns="103849" bIns="103849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Tackle difficult work first</a:t>
          </a:r>
          <a:endParaRPr lang="en-US" sz="1900" kern="1200"/>
        </a:p>
      </dsp:txBody>
      <dsp:txXfrm>
        <a:off x="1133349" y="4910881"/>
        <a:ext cx="5455341" cy="9812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6768FA-FAC2-4578-979E-20811BD5689D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74327C-D6A5-4787-801E-80F86779F20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092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D977FA-A848-4EE6-A8A0-8FD1B18D47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0256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Look through the icons and find the one labelled Teams. </a:t>
            </a:r>
          </a:p>
          <a:p>
            <a:r>
              <a:rPr lang="en-GB"/>
              <a:t>This is usually a purple icon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66150B-5855-4E14-99EB-BCB10562639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377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69080-E642-4506-AF7E-E5BB181EB6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44E5F5-B8E5-4B1E-AE27-B0BE4C68EA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9FFD1A-1935-4EF5-9C5C-AB561258A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D8F4-6EDD-43CD-9E38-B7017F2FA9A5}" type="datetimeFigureOut">
              <a:rPr lang="en-IE" smtClean="0"/>
              <a:t>23/08/2023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AAE5C9-F887-4D45-8835-74F849D96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947F93-5190-43F9-B839-AFC176C6E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53920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A1C30-DC72-4CAA-8AB2-918526E1D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19CC87-41EB-4759-9DF9-02F46F7F82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D6526A-E7FC-45D4-9407-2424661539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D8F4-6EDD-43CD-9E38-B7017F2FA9A5}" type="datetimeFigureOut">
              <a:rPr lang="en-IE" smtClean="0"/>
              <a:t>23/08/2023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75726A-BB34-495A-BD8E-BD7F3CC19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C5FAE-80BD-479E-90F2-C96ECB305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21376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E84047-44E4-4494-9EEE-BB3ECB6AE4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690A65-04DA-469D-8D46-7EC295228B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88431A-03D4-45AA-AE4F-429A257C1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D8F4-6EDD-43CD-9E38-B7017F2FA9A5}" type="datetimeFigureOut">
              <a:rPr lang="en-IE" smtClean="0"/>
              <a:t>23/08/2023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2AFC09-3378-4CB0-AA7A-B475A088F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F165F-4190-4F65-ACE4-F57A1F6B2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900619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54099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97064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460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1468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58762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25828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22593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6960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765F3-3B88-4DBD-8C9D-49C52E326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DF6566-778D-4712-ACA2-5C983D223E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711D8-9439-41A4-99C0-6EA82884D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D8F4-6EDD-43CD-9E38-B7017F2FA9A5}" type="datetimeFigureOut">
              <a:rPr lang="en-IE" smtClean="0"/>
              <a:t>23/08/2023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F6717-BE02-4C47-AA4B-482E394E7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7DE8D-0EF0-47F5-BE9E-5049AADAD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7342300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4763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06086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1677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FE5EC-ACA3-7E73-735E-320CDA704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0A3EB-08FB-CB5B-1C5D-324B732153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4A161-7F5E-F140-A764-8A8A320F8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D7C4-BBF7-45AC-B3BF-82A44ABDC830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06272D-DF6E-DCE8-9DF1-0F6289056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34BD22-E706-F0A0-7ACD-F5D34EC7F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58988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2C95B-A0AB-E230-F020-497E0E73E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8B1E2-356E-81F3-9841-F4E70DD22D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FA37A-79A2-2CD3-6898-C03A7AAD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D7C4-BBF7-45AC-B3BF-82A44ABDC830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B9359-21A2-E37B-D1C7-C625E00FD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A8DCCC-F6B7-02E9-7755-8298DFF13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9009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F5BE7-FEBB-79F2-B98A-F4292102F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7C9806-D61A-2C1D-792D-E824ABF5E9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C575C-AB76-A5AC-5C78-D4868C5D6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D7C4-BBF7-45AC-B3BF-82A44ABDC830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B3A00-7F88-7914-4B86-478AAA448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FCE54-07F1-D2FE-306C-024E99812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59104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AD06F-BA74-D341-ACE5-71FA8925D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40255-11CC-94C0-2E33-5AE610EE0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352296-BF9D-DAF5-1C3E-8029C8123E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A57188-AE7F-928F-7C58-4F72E157B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D7C4-BBF7-45AC-B3BF-82A44ABDC830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303F45-CA26-CB63-6A69-6A7D05582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9D5F3A-555B-E867-18DC-126D987A4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64036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17D55-B3CA-B2D6-DB90-F61B30583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012A3-C750-1DDD-380A-1520B0C78E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99E2D0-10C3-E041-238B-DAA622C787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9C8FAB-DF60-3D89-9D0E-283A64813D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F2866B-7DDA-8A50-D535-ADBEE0E3EF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F5DC20-7615-F41A-FA1C-31262A083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D7C4-BBF7-45AC-B3BF-82A44ABDC830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AD5BAB-EE73-483F-786B-B65F59CDB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B95758-728C-9612-2C29-7D746A3B6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719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B0E2A-689C-15EB-8F98-24E219F88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CDE57F-0651-7B67-4E3E-1C3F8CDD6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D7C4-BBF7-45AC-B3BF-82A44ABDC830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21B138-C6A9-2279-E06E-B292A4D1D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A01C9D-34D2-ADAC-6869-5B5CCCF76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95670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50DA11-EE1F-CB1B-C004-99662CFEB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D7C4-BBF7-45AC-B3BF-82A44ABDC830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D11E1F-363B-0D09-54BD-B160C78DF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344E7C-2D96-550F-3502-F3D654AF6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914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5C32D-6909-4E91-B6F7-0B7B048E6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D45DF-8A80-4CC8-8A6D-1B148D5E86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6FDB9-012F-46CF-A1D3-3641822AF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D8F4-6EDD-43CD-9E38-B7017F2FA9A5}" type="datetimeFigureOut">
              <a:rPr lang="en-IE" smtClean="0"/>
              <a:t>23/08/2023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40D70-0EA9-48BE-955E-802B4F64C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7FA2C-555C-4AEE-8F3F-0F41370C7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670923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1FDE1-E2F6-BB86-058F-FA0F8660F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4CB73-5786-D6FA-2FF1-A7D1B24CA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2FEB96-184E-C35D-02D9-341EB922C3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67EDE5-6491-8E6E-D9B6-70EAE9B99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D7C4-BBF7-45AC-B3BF-82A44ABDC830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E0DB90-25E9-0D91-6FC8-84951E6B6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4F1EFD-7D47-EA15-5A32-C1E6E97F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6092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002FE-49F0-4648-4133-0FBC07A57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842F2A-F785-B89B-64A3-26E844A609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31E435-6284-689D-755C-9F94F017E3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6C9E17-B57E-1725-C5D5-A6FFFA4F4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D7C4-BBF7-45AC-B3BF-82A44ABDC830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937D85-444F-ED92-DF86-FF245B561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12B26B-2949-9D9E-5ECF-74AD5E109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70996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33407-DA6E-286A-896F-95FA7215E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75EEE8-F1F7-9494-9287-0715F2D504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4D9D97-EE03-3AAF-BB71-2BABBB2D66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D7C4-BBF7-45AC-B3BF-82A44ABDC830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FFF1C9-0205-054C-9A3E-6883B5066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E8652-2D76-BE40-8B73-6093A5501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57448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C42F35-BB40-F413-7E7C-8E48A3F11C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47B61E-BAD4-80B1-02D1-F258AC00D6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88EE5-CC66-1AE8-72C4-B6CC8CB36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9D7C4-BBF7-45AC-B3BF-82A44ABDC830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8776E-C618-98B4-FA2B-05377B9B0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8FE17-B22A-07E4-262A-9E68D49785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3294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8C199-F796-467B-B9CB-0D959E7AC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958A04-B371-4FFC-A733-8A53E68119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6130F5-C8C9-4E8A-AB81-5C01CB49E7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87F2D7-5546-4DD9-B85C-A036FDF2B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D8F4-6EDD-43CD-9E38-B7017F2FA9A5}" type="datetimeFigureOut">
              <a:rPr lang="en-IE" smtClean="0"/>
              <a:t>23/08/2023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1B14CB-95B6-4513-B983-A51FED874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57A3E4-5BE5-4B2F-89EB-74693F69A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85508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C0ACB-8BBE-4A38-B023-6CFFDA593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C5F62-204E-4135-B5ED-83EED701C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CC669F-AC9F-45E5-86C5-D2EEF1CDEE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A07496-75D5-463C-B3A6-065A42AD54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3ADA04-ECF7-4B6B-B651-9547193B14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5A14A9-92E4-4B7C-8963-26DAEB8DC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D8F4-6EDD-43CD-9E38-B7017F2FA9A5}" type="datetimeFigureOut">
              <a:rPr lang="en-IE" smtClean="0"/>
              <a:t>23/08/2023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87D1D8-1C6E-431A-8CB8-C89BBFA43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70925E-A0E4-4760-BC3B-8853E573F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01261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9B7D0-07AE-4415-85EB-BF3614A45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696646-D6D4-47C5-B437-CEA7F6956E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D8F4-6EDD-43CD-9E38-B7017F2FA9A5}" type="datetimeFigureOut">
              <a:rPr lang="en-IE" smtClean="0"/>
              <a:t>23/08/2023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E1D838-FD42-40B6-BFD7-02BD6ED5A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3CC5E2-A5B1-4F82-AF6B-2830E5DC1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87484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708BCF-4A21-4890-B51F-9A8CE41E1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D8F4-6EDD-43CD-9E38-B7017F2FA9A5}" type="datetimeFigureOut">
              <a:rPr lang="en-IE" smtClean="0"/>
              <a:t>23/08/2023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D271BE-8B89-468A-81D6-981AA9104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CD0D6E-C2D0-4142-A4D5-9824EA0F2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862897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CAA6A-CFD2-46B2-A342-823568027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10990D-94D1-47E5-83B9-1AD9102DA5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1CD522-0764-4D24-ACFC-FF5DF8E97F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6C49E8-BD59-4CEC-A72E-2FB5E6959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D8F4-6EDD-43CD-9E38-B7017F2FA9A5}" type="datetimeFigureOut">
              <a:rPr lang="en-IE" smtClean="0"/>
              <a:t>23/08/2023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01D0E-A073-423F-A74E-4E24F01F1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29C863-92C5-4D62-8B59-95AA1D5EB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9185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E0DA2-72CB-4FCA-AB88-5E461B5D1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DE93F7-F385-4DD7-884E-D357C71AC7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BA351A-8CFB-414C-A34D-18559B0AE3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98FF4C-7620-4394-8622-1B0EFBA72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4D8F4-6EDD-43CD-9E38-B7017F2FA9A5}" type="datetimeFigureOut">
              <a:rPr lang="en-IE" smtClean="0"/>
              <a:t>23/08/2023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A1725E-D51A-436F-B447-CEDB118C8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EAB086-9643-42A2-A498-C026C8E0A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95498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0BB330-74E3-4CD2-9C08-8466C1C72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B86C0-54F2-47E7-9739-7A561DFA3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24369-C08C-4029-BBDB-B080EEDE54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44D8F4-6EDD-43CD-9E38-B7017F2FA9A5}" type="datetimeFigureOut">
              <a:rPr lang="en-IE" smtClean="0"/>
              <a:t>23/08/2023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B00918-E406-48C1-8EE8-76EE170094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C0C768-EF42-417E-9376-ECAE71C115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FFC3F-082F-4A1B-8620-76D067007F54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47253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0438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17D7BE-B14A-707B-A35B-3CBFAC470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A9EA03-6F10-8543-E55A-526396033A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18072B-FC31-3B74-033D-93C451BE95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C9D7C4-BBF7-45AC-B3BF-82A44ABDC830}" type="datetimeFigureOut">
              <a:rPr lang="en-GB" smtClean="0"/>
              <a:t>23/08/2023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2307CD-BDE3-EBE9-F904-77A9721053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1F9EE-5B56-E8D6-1484-8DFF70BCEB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0A1CF0-71C0-48C0-BB89-71A23E6178B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3928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hyperlink" Target="mailto:cora.guinnane@stcaimins.ie" TargetMode="External"/><Relationship Id="rId3" Type="http://schemas.openxmlformats.org/officeDocument/2006/relationships/hyperlink" Target="mailto:mary.dalton@stcaimins.ie" TargetMode="External"/><Relationship Id="rId7" Type="http://schemas.openxmlformats.org/officeDocument/2006/relationships/hyperlink" Target="mailto:sharon.bulfin@stcaimins.ie" TargetMode="External"/><Relationship Id="rId2" Type="http://schemas.openxmlformats.org/officeDocument/2006/relationships/hyperlink" Target="mailto:tara.oloughlin@stcaimins.ie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siobhan.mcsweeney@stcaimins.ie" TargetMode="External"/><Relationship Id="rId5" Type="http://schemas.openxmlformats.org/officeDocument/2006/relationships/hyperlink" Target="mailto:gerard.keane@stcaimins.ie" TargetMode="External"/><Relationship Id="rId4" Type="http://schemas.openxmlformats.org/officeDocument/2006/relationships/hyperlink" Target="mailto:michelle.ryan@stcaimins.ie" TargetMode="External"/><Relationship Id="rId9" Type="http://schemas.openxmlformats.org/officeDocument/2006/relationships/hyperlink" Target="mailto:fiona.christie@stcaimins.ie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hyperlink" Target="http://www.google.ie/imgres?um=1&amp;hl=en&amp;qscrl=1&amp;rlz=1T4AURU_enIE499IE505&amp;biw=1440&amp;bih=773&amp;tbm=isch&amp;tbnid=GGJtGjTTF2pXwM:&amp;imgrefurl=http://pupilservices.lausd.net/school-attendance-month&amp;docid=_eiBevM9iCEGjM&amp;imgurl=http://pupilservices.lausd.net/sites/pupilservices.lausd.net/files/pictures/I'mIn_Logo.jpg&amp;w=1200&amp;h=1057&amp;ei=nr4cUq2IE8nD7AbUh4HIDQ&amp;zoom=1&amp;ved=1t:3588,r:22,s:0,i:161&amp;iact=rc&amp;page=2&amp;tbnh=204&amp;tbnw=231&amp;start=18&amp;ndsp=25&amp;tx=118&amp;ty=90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F882-F9DB-4FF4-8926-852F7FA71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4385066"/>
            <a:ext cx="10694902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500" b="1"/>
              <a:t>Parent/Guardian Information Session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C7B81-40BF-49D8-83ED-273895F8FE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8"/>
          <a:stretch/>
        </p:blipFill>
        <p:spPr>
          <a:xfrm>
            <a:off x="20" y="10"/>
            <a:ext cx="12191980" cy="424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0454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E2F752E-C0EF-F3FD-A6A4-9E6BE8454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1171" y="953310"/>
            <a:ext cx="4578353" cy="799552"/>
          </a:xfrm>
        </p:spPr>
        <p:txBody>
          <a:bodyPr anchor="b">
            <a:normAutofit fontScale="90000"/>
          </a:bodyPr>
          <a:lstStyle/>
          <a:p>
            <a:r>
              <a:rPr lang="en-GB" sz="5600" b="1"/>
              <a:t>Success Criteria</a:t>
            </a:r>
          </a:p>
        </p:txBody>
      </p:sp>
      <p:sp>
        <p:nvSpPr>
          <p:cNvPr id="139" name="Oval 138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8" name="Picture 4" descr="Move That Homework - Take Control of Your Homework - Primary and Secondary">
            <a:extLst>
              <a:ext uri="{FF2B5EF4-FFF2-40B4-BE49-F238E27FC236}">
                <a16:creationId xmlns:a16="http://schemas.microsoft.com/office/drawing/2014/main" id="{D15B6A30-3FD6-D1EB-CBA0-0273D7A0F4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3"/>
          <a:stretch/>
        </p:blipFill>
        <p:spPr bwMode="auto"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8CC4FAD-70F2-9A70-884B-CA77EB404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7821" y="1968308"/>
            <a:ext cx="4578353" cy="3936381"/>
          </a:xfrm>
        </p:spPr>
        <p:txBody>
          <a:bodyPr anchor="t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GB" sz="3200">
                <a:solidFill>
                  <a:schemeClr val="tx1">
                    <a:alpha val="80000"/>
                  </a:schemeClr>
                </a:solidFill>
              </a:rPr>
              <a:t>There is a genuine attempt made by the pupil to complete the homework to the best of his/her ability and to submit the work at a pre-agreed time. </a:t>
            </a:r>
          </a:p>
        </p:txBody>
      </p:sp>
      <p:sp>
        <p:nvSpPr>
          <p:cNvPr id="145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7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94519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9E9BC-6914-BD4C-086E-D67F4CCB3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4" y="365125"/>
            <a:ext cx="10448926" cy="1325563"/>
          </a:xfrm>
        </p:spPr>
        <p:txBody>
          <a:bodyPr/>
          <a:lstStyle/>
          <a:p>
            <a:r>
              <a:rPr lang="en-GB" b="1"/>
              <a:t>Why do we do Homework?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0BB47-EF7B-F917-8892-E98C12AA1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874" y="1825625"/>
            <a:ext cx="7681913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/>
              <a:t> Help us build on what we have learned in class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/>
              <a:t> Practice skills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/>
              <a:t> Ensure we understand new topics/concepts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/>
              <a:t> Help prepare for next class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/>
              <a:t> Help prepare for examinations</a:t>
            </a:r>
          </a:p>
        </p:txBody>
      </p:sp>
      <p:pic>
        <p:nvPicPr>
          <p:cNvPr id="2052" name="Picture 4" descr="Homework clip art images illustrations photos - Cliparting.com">
            <a:extLst>
              <a:ext uri="{FF2B5EF4-FFF2-40B4-BE49-F238E27FC236}">
                <a16:creationId xmlns:a16="http://schemas.microsoft.com/office/drawing/2014/main" id="{9BA174CB-1995-D0A5-324D-AB0FB9715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6787" y="2195513"/>
            <a:ext cx="2890837" cy="278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927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92771-F9E7-1F75-057D-CAA440D06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GB" b="1"/>
              <a:t>The Homework Journal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CD8F4A-86E3-2165-B7D1-0730541E0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GB" sz="2600"/>
              <a:t>The place where all homework is recorded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600"/>
              <a:t>Homework is recorded at the end of each class – there are many different types of homework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600"/>
              <a:t>Parents and guardians should ensure that the student completes all homework to the best of his/her ability.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GB" sz="2600"/>
              <a:t>Parents should inform the teacher of any difficulties by means of a written note in the journal. </a:t>
            </a:r>
          </a:p>
          <a:p>
            <a:endParaRPr lang="en-GB" sz="20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58135A-E670-24C8-5FE9-F5AB22B060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61" r="337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975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2130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B468F7-5DA2-073B-79B6-08726FAE94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524" y="0"/>
            <a:ext cx="73389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457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9C052EA-05E2-403D-965E-52D1BFFA2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05B3D4-B8C8-40EA-BB1C-B6675C8F8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25752"/>
            <a:ext cx="10668000" cy="1094740"/>
          </a:xfrm>
        </p:spPr>
        <p:txBody>
          <a:bodyPr>
            <a:normAutofit/>
          </a:bodyPr>
          <a:lstStyle/>
          <a:p>
            <a:r>
              <a:rPr lang="en-GB" sz="3700" b="1">
                <a:solidFill>
                  <a:schemeClr val="bg1"/>
                </a:solidFill>
                <a:highlight>
                  <a:srgbClr val="FFFF00"/>
                </a:highlight>
              </a:rPr>
              <a:t>Homework</a:t>
            </a:r>
            <a:r>
              <a:rPr lang="en-GB" sz="3700">
                <a:solidFill>
                  <a:schemeClr val="bg1"/>
                </a:solidFill>
                <a:highlight>
                  <a:srgbClr val="FFFF00"/>
                </a:highlight>
              </a:rPr>
              <a:t> can include the following </a:t>
            </a:r>
            <a:r>
              <a:rPr lang="en-GB" sz="3700" b="1" u="sng">
                <a:solidFill>
                  <a:schemeClr val="bg1"/>
                </a:solidFill>
                <a:highlight>
                  <a:srgbClr val="FFFF00"/>
                </a:highlight>
              </a:rPr>
              <a:t>types</a:t>
            </a:r>
            <a:r>
              <a:rPr lang="en-GB" sz="3700">
                <a:solidFill>
                  <a:schemeClr val="bg1"/>
                </a:solidFill>
                <a:highlight>
                  <a:srgbClr val="FFFF00"/>
                </a:highlight>
              </a:rPr>
              <a:t> of activity:</a:t>
            </a: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C1936B8-2FFB-4F78-8388-B8C282B8A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0688"/>
            <a:ext cx="12192000" cy="51663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38478-FD27-4972-9E8D-A7F1EAB7F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00579"/>
            <a:ext cx="5097779" cy="4076383"/>
          </a:xfrm>
        </p:spPr>
        <p:txBody>
          <a:bodyPr anchor="ctr">
            <a:noAutofit/>
          </a:bodyPr>
          <a:lstStyle/>
          <a:p>
            <a:r>
              <a:rPr lang="en-GB" sz="2200"/>
              <a:t>Development of oral/listening skills</a:t>
            </a:r>
          </a:p>
          <a:p>
            <a:r>
              <a:rPr lang="en-GB" sz="2200"/>
              <a:t>Drafting/Writing of essays/articles/speeches/short stories/dialogues/poems </a:t>
            </a:r>
          </a:p>
          <a:p>
            <a:r>
              <a:rPr lang="en-GB" sz="2200"/>
              <a:t>Learning by rote</a:t>
            </a:r>
          </a:p>
          <a:p>
            <a:r>
              <a:rPr lang="en-GB" sz="2200"/>
              <a:t>Listening to and/or viewing radio or TV programmes/use of internet</a:t>
            </a:r>
          </a:p>
          <a:p>
            <a:r>
              <a:rPr lang="en-GB" sz="2200"/>
              <a:t>Drawing and illustrating</a:t>
            </a:r>
          </a:p>
          <a:p>
            <a:r>
              <a:rPr lang="en-GB" sz="2200"/>
              <a:t>Making notes</a:t>
            </a:r>
          </a:p>
          <a:p>
            <a:r>
              <a:rPr lang="en-GB" sz="2200"/>
              <a:t>Reviewing</a:t>
            </a:r>
          </a:p>
          <a:p>
            <a:r>
              <a:rPr lang="en-GB" sz="2200"/>
              <a:t>Watching a TV programme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9755C7-FD3F-4D77-8551-EA06783A93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6023" y="1869597"/>
            <a:ext cx="5097780" cy="4538346"/>
          </a:xfrm>
        </p:spPr>
        <p:txBody>
          <a:bodyPr anchor="ctr">
            <a:normAutofit/>
          </a:bodyPr>
          <a:lstStyle/>
          <a:p>
            <a:r>
              <a:rPr lang="en-GB" sz="2200"/>
              <a:t>Reading for pleasure </a:t>
            </a:r>
          </a:p>
          <a:p>
            <a:r>
              <a:rPr lang="en-GB" sz="2200"/>
              <a:t>Reading for information and memorising </a:t>
            </a:r>
          </a:p>
          <a:p>
            <a:r>
              <a:rPr lang="en-GB" sz="2200"/>
              <a:t>Preparation of presentations </a:t>
            </a:r>
          </a:p>
          <a:p>
            <a:r>
              <a:rPr lang="en-GB" sz="2200"/>
              <a:t>Practice of exam techniques </a:t>
            </a:r>
          </a:p>
          <a:p>
            <a:r>
              <a:rPr lang="en-GB" sz="2200"/>
              <a:t>Research/Project work </a:t>
            </a:r>
          </a:p>
          <a:p>
            <a:r>
              <a:rPr lang="en-GB" sz="2200"/>
              <a:t>Revision </a:t>
            </a:r>
          </a:p>
          <a:p>
            <a:r>
              <a:rPr lang="en-GB" sz="2200"/>
              <a:t>Visits to relevant museums, art galleries, theatre and other places of interest and relevance to subjects and related assignments </a:t>
            </a:r>
          </a:p>
          <a:p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40067396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AEACB09-4A86-636F-32AE-54BA793FC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802276" cy="5256371"/>
          </a:xfrm>
        </p:spPr>
        <p:txBody>
          <a:bodyPr>
            <a:normAutofit/>
          </a:bodyPr>
          <a:lstStyle/>
          <a:p>
            <a:r>
              <a:rPr lang="en-GB" sz="4800" b="1">
                <a:solidFill>
                  <a:schemeClr val="bg1"/>
                </a:solidFill>
              </a:rPr>
              <a:t>Homework Routine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7B77DBAE-EEBC-6BB0-F5F8-2613A5A87AF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68738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09B0-93E0-72D9-45A2-AC6AABC72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How long should I spend on homework?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AC7F2EE3-3182-A5DE-C6E4-B111A4AF6152}"/>
              </a:ext>
            </a:extLst>
          </p:cNvPr>
          <p:cNvGraphicFramePr>
            <a:graphicFrameLocks noGrp="1"/>
          </p:cNvGraphicFramePr>
          <p:nvPr/>
        </p:nvGraphicFramePr>
        <p:xfrm>
          <a:off x="1834180" y="1861900"/>
          <a:ext cx="8523635" cy="4259994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4146157">
                  <a:extLst>
                    <a:ext uri="{9D8B030D-6E8A-4147-A177-3AD203B41FA5}">
                      <a16:colId xmlns:a16="http://schemas.microsoft.com/office/drawing/2014/main" val="1332591266"/>
                    </a:ext>
                  </a:extLst>
                </a:gridCol>
                <a:gridCol w="4377478">
                  <a:extLst>
                    <a:ext uri="{9D8B030D-6E8A-4147-A177-3AD203B41FA5}">
                      <a16:colId xmlns:a16="http://schemas.microsoft.com/office/drawing/2014/main" val="4110157828"/>
                    </a:ext>
                  </a:extLst>
                </a:gridCol>
              </a:tblGrid>
              <a:tr h="709999">
                <a:tc>
                  <a:txBody>
                    <a:bodyPr/>
                    <a:lstStyle/>
                    <a:p>
                      <a:r>
                        <a:rPr lang="en-GB" sz="3300"/>
                        <a:t>Year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300"/>
                        <a:t>Guide time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3453571"/>
                  </a:ext>
                </a:extLst>
              </a:tr>
              <a:tr h="709999">
                <a:tc>
                  <a:txBody>
                    <a:bodyPr/>
                    <a:lstStyle/>
                    <a:p>
                      <a:r>
                        <a:rPr lang="en-GB" sz="3300"/>
                        <a:t>First Year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300"/>
                        <a:t>1.5 hours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2061792"/>
                  </a:ext>
                </a:extLst>
              </a:tr>
              <a:tr h="709999">
                <a:tc>
                  <a:txBody>
                    <a:bodyPr/>
                    <a:lstStyle/>
                    <a:p>
                      <a:r>
                        <a:rPr lang="en-GB" sz="3300"/>
                        <a:t>Second Year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300"/>
                        <a:t>2 – 2.5 hours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7738018"/>
                  </a:ext>
                </a:extLst>
              </a:tr>
              <a:tr h="709999">
                <a:tc>
                  <a:txBody>
                    <a:bodyPr/>
                    <a:lstStyle/>
                    <a:p>
                      <a:r>
                        <a:rPr lang="en-GB" sz="3300"/>
                        <a:t>Third Year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3300"/>
                        <a:t>2.5 – 3 hours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9595297"/>
                  </a:ext>
                </a:extLst>
              </a:tr>
              <a:tr h="709999">
                <a:tc>
                  <a:txBody>
                    <a:bodyPr/>
                    <a:lstStyle/>
                    <a:p>
                      <a:r>
                        <a:rPr lang="en-GB" sz="3300"/>
                        <a:t>LC1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300"/>
                        <a:t>2.5 – 3 hours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4271315"/>
                  </a:ext>
                </a:extLst>
              </a:tr>
              <a:tr h="709999">
                <a:tc>
                  <a:txBody>
                    <a:bodyPr/>
                    <a:lstStyle/>
                    <a:p>
                      <a:r>
                        <a:rPr lang="en-GB" sz="3300"/>
                        <a:t>LC2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300"/>
                        <a:t>3 – 4 hours</a:t>
                      </a:r>
                    </a:p>
                  </a:txBody>
                  <a:tcPr marL="168144" marR="168144" marT="84071" marB="840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9628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67489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FED458B0-4387-BECB-F525-4551C2234D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413" y="0"/>
            <a:ext cx="96535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6327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DC93E1-D4B8-9884-8902-502853648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2850" y="220230"/>
            <a:ext cx="6591300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6114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793C8F-2917-E979-166C-B51F546EA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>
            <a:normAutofit/>
          </a:bodyPr>
          <a:lstStyle/>
          <a:p>
            <a:r>
              <a:rPr lang="en-GB" sz="3600" b="1">
                <a:solidFill>
                  <a:schemeClr val="bg1"/>
                </a:solidFill>
              </a:rPr>
              <a:t>What happens if I miss a class?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B3117-D889-6D01-BF08-281E58DCB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3"/>
            <a:ext cx="3902190" cy="377301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r>
              <a:rPr lang="en-GB" sz="3000">
                <a:solidFill>
                  <a:schemeClr val="bg1"/>
                </a:solidFill>
              </a:rPr>
              <a:t>Find out from a Friend</a:t>
            </a:r>
          </a:p>
          <a:p>
            <a:pPr>
              <a:lnSpc>
                <a:spcPct val="200000"/>
              </a:lnSpc>
            </a:pPr>
            <a:r>
              <a:rPr lang="en-GB" sz="3000">
                <a:solidFill>
                  <a:schemeClr val="bg1"/>
                </a:solidFill>
              </a:rPr>
              <a:t>Check your class Team</a:t>
            </a:r>
          </a:p>
          <a:p>
            <a:pPr>
              <a:lnSpc>
                <a:spcPct val="200000"/>
              </a:lnSpc>
            </a:pPr>
            <a:r>
              <a:rPr lang="en-GB" sz="3000">
                <a:solidFill>
                  <a:schemeClr val="bg1"/>
                </a:solidFill>
              </a:rPr>
              <a:t>Message your teacher</a:t>
            </a:r>
          </a:p>
          <a:p>
            <a:pPr>
              <a:lnSpc>
                <a:spcPct val="200000"/>
              </a:lnSpc>
            </a:pPr>
            <a:r>
              <a:rPr lang="en-GB" sz="3000">
                <a:solidFill>
                  <a:schemeClr val="bg1"/>
                </a:solidFill>
              </a:rPr>
              <a:t>If ill – catch up when you can but talk to the teacher</a:t>
            </a:r>
          </a:p>
          <a:p>
            <a:endParaRPr lang="en-GB" sz="2000">
              <a:solidFill>
                <a:schemeClr val="bg1"/>
              </a:solidFill>
            </a:endParaRPr>
          </a:p>
          <a:p>
            <a:endParaRPr lang="en-GB" sz="2000">
              <a:solidFill>
                <a:schemeClr val="bg1"/>
              </a:solidFill>
            </a:endParaRPr>
          </a:p>
        </p:txBody>
      </p:sp>
      <p:pic>
        <p:nvPicPr>
          <p:cNvPr id="2050" name="Picture 2" descr="Just Ask Images – Browse 5,824 Stock Photos, Vectors, and Video | Adobe  Stock">
            <a:extLst>
              <a:ext uri="{FF2B5EF4-FFF2-40B4-BE49-F238E27FC236}">
                <a16:creationId xmlns:a16="http://schemas.microsoft.com/office/drawing/2014/main" id="{829B885D-92B3-A414-214C-24DFFD93E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10716" y="1116660"/>
            <a:ext cx="6596652" cy="446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955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>
            <a:extLst>
              <a:ext uri="{FF2B5EF4-FFF2-40B4-BE49-F238E27FC236}">
                <a16:creationId xmlns:a16="http://schemas.microsoft.com/office/drawing/2014/main" id="{C0BFBD50-06CE-42F1-9AB9-3D9079057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F4EDAA-8999-40AC-531A-D2BA8BAE3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2295" y="155870"/>
            <a:ext cx="4953934" cy="1276323"/>
          </a:xfrm>
        </p:spPr>
        <p:txBody>
          <a:bodyPr>
            <a:normAutofit/>
          </a:bodyPr>
          <a:lstStyle/>
          <a:p>
            <a:pPr algn="ctr"/>
            <a:r>
              <a:rPr lang="en-GB" sz="4000" b="1"/>
              <a:t>Our Mission Statement</a:t>
            </a:r>
          </a:p>
        </p:txBody>
      </p:sp>
      <p:sp>
        <p:nvSpPr>
          <p:cNvPr id="12" name="Rectangle 10">
            <a:extLst>
              <a:ext uri="{FF2B5EF4-FFF2-40B4-BE49-F238E27FC236}">
                <a16:creationId xmlns:a16="http://schemas.microsoft.com/office/drawing/2014/main" id="{787900AF-3ED0-4C02-A309-3984EBBD20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ounded Rectangle 20">
            <a:extLst>
              <a:ext uri="{FF2B5EF4-FFF2-40B4-BE49-F238E27FC236}">
                <a16:creationId xmlns:a16="http://schemas.microsoft.com/office/drawing/2014/main" id="{8DEDEE5C-3126-4336-A7D4-9277AF5A04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138" y="559407"/>
            <a:ext cx="5109725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4517EE-B897-0537-93E4-EFA437F646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22" r="-2" b="-2"/>
          <a:stretch/>
        </p:blipFill>
        <p:spPr>
          <a:xfrm>
            <a:off x="656844" y="722376"/>
            <a:ext cx="4782312" cy="5413248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44AA01-C174-32F7-A64A-920C5B3041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7034" y="1539240"/>
            <a:ext cx="4953932" cy="4759354"/>
          </a:xfrm>
        </p:spPr>
        <p:txBody>
          <a:bodyPr>
            <a:noAutofit/>
          </a:bodyPr>
          <a:lstStyle/>
          <a:p>
            <a:r>
              <a:rPr lang="en-GB" sz="2400"/>
              <a:t>Every person is valued equally in accordance with our Christian Tradition at St. Caimin’s School. </a:t>
            </a:r>
          </a:p>
          <a:p>
            <a:endParaRPr lang="en-GB" sz="2400"/>
          </a:p>
          <a:p>
            <a:r>
              <a:rPr lang="en-GB" sz="2400" b="1" i="1"/>
              <a:t>Each person within the school community can enjoy developing to the fullest, while feeling cared for and safe. </a:t>
            </a:r>
          </a:p>
          <a:p>
            <a:endParaRPr lang="en-GB" sz="2400"/>
          </a:p>
          <a:p>
            <a:r>
              <a:rPr lang="en-GB" sz="2400"/>
              <a:t>Our educational structures are ordered, based on tolerance, fairness and respect, while sensitive to our changing world</a:t>
            </a:r>
          </a:p>
        </p:txBody>
      </p:sp>
    </p:spTree>
    <p:extLst>
      <p:ext uri="{BB962C8B-B14F-4D97-AF65-F5344CB8AC3E}">
        <p14:creationId xmlns:p14="http://schemas.microsoft.com/office/powerpoint/2010/main" val="12530819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770237C-6A2C-29C4-CED8-CD07F8C86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>
            <a:normAutofit/>
          </a:bodyPr>
          <a:lstStyle/>
          <a:p>
            <a:pPr algn="ctr"/>
            <a:r>
              <a:rPr lang="en-GB" sz="2800" b="1">
                <a:solidFill>
                  <a:schemeClr val="bg1"/>
                </a:solidFill>
              </a:rPr>
              <a:t>What happens when I do not do my homework?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15E53-F8E9-BB73-FA4D-DE6802057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610" y="2121763"/>
            <a:ext cx="3822192" cy="3773010"/>
          </a:xfrm>
        </p:spPr>
        <p:txBody>
          <a:bodyPr>
            <a:normAutofit/>
          </a:bodyPr>
          <a:lstStyle/>
          <a:p>
            <a:r>
              <a:rPr lang="en-GB" sz="2300">
                <a:solidFill>
                  <a:schemeClr val="bg1"/>
                </a:solidFill>
              </a:rPr>
              <a:t>You start to fall behind</a:t>
            </a:r>
          </a:p>
          <a:p>
            <a:r>
              <a:rPr lang="en-GB" sz="2300">
                <a:solidFill>
                  <a:schemeClr val="bg1"/>
                </a:solidFill>
              </a:rPr>
              <a:t>You don’t get an opportunity to practice new learning or skills</a:t>
            </a:r>
          </a:p>
          <a:p>
            <a:r>
              <a:rPr lang="en-GB" sz="2300">
                <a:solidFill>
                  <a:schemeClr val="bg1"/>
                </a:solidFill>
              </a:rPr>
              <a:t>You don’t get a chance to learn from mistakes</a:t>
            </a:r>
          </a:p>
          <a:p>
            <a:r>
              <a:rPr lang="en-GB" sz="2300">
                <a:solidFill>
                  <a:schemeClr val="bg1"/>
                </a:solidFill>
              </a:rPr>
              <a:t>You may start to do poorly in examinations</a:t>
            </a:r>
          </a:p>
          <a:p>
            <a:r>
              <a:rPr lang="en-GB" sz="2300">
                <a:solidFill>
                  <a:schemeClr val="bg1"/>
                </a:solidFill>
              </a:rPr>
              <a:t>You will not be doing the best you can do!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0223BC-1301-CE04-C65F-3202E0FAD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8344" y="1602876"/>
            <a:ext cx="6596652" cy="346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066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4C57D-8165-43A4-C75B-870EE3F867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075" y="365125"/>
            <a:ext cx="10753725" cy="1325563"/>
          </a:xfrm>
        </p:spPr>
        <p:txBody>
          <a:bodyPr>
            <a:normAutofit/>
          </a:bodyPr>
          <a:lstStyle/>
          <a:p>
            <a:r>
              <a:rPr lang="en-GB" sz="4200" b="1"/>
              <a:t>What happens when I do not do my homework?</a:t>
            </a:r>
            <a:endParaRPr lang="en-GB" sz="42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970A40-F05F-2A94-8D5A-EE7FC40F01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35" y="3224242"/>
            <a:ext cx="11353756" cy="298126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2600"/>
              <a:t>Recorded in VSware for your teacher, year head and parent/guardian to see and possibly extra work to complete</a:t>
            </a:r>
          </a:p>
          <a:p>
            <a:pPr>
              <a:lnSpc>
                <a:spcPct val="150000"/>
              </a:lnSpc>
            </a:pPr>
            <a:r>
              <a:rPr lang="en-GB" sz="2600"/>
              <a:t>3 no homework reports will result in a lunch time detention</a:t>
            </a:r>
          </a:p>
          <a:p>
            <a:pPr>
              <a:lnSpc>
                <a:spcPct val="150000"/>
              </a:lnSpc>
            </a:pPr>
            <a:r>
              <a:rPr lang="en-GB" sz="2600"/>
              <a:t>Repeated no homework reports will require a meeting with parents/guardians</a:t>
            </a:r>
          </a:p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DEF8B0-90ED-5C4A-ACF4-E0C72A258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" y="1744808"/>
            <a:ext cx="11115675" cy="123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378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3" name="Rectangle 103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0FCD20-30BF-223B-3843-C43795EEB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sz="5400" b="1"/>
              <a:t>Learning to Learn</a:t>
            </a:r>
          </a:p>
        </p:txBody>
      </p:sp>
      <p:sp>
        <p:nvSpPr>
          <p:cNvPr id="104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5" name="Content Placeholder 1029">
            <a:extLst>
              <a:ext uri="{FF2B5EF4-FFF2-40B4-BE49-F238E27FC236}">
                <a16:creationId xmlns:a16="http://schemas.microsoft.com/office/drawing/2014/main" id="{DE6F4C98-AF07-1A35-1E74-C45B6CCE1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368602" cy="332066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/>
              <a:t>Build into curriculum provision from 1</a:t>
            </a:r>
            <a:r>
              <a:rPr lang="en-US" sz="2400" baseline="30000"/>
              <a:t>st</a:t>
            </a:r>
            <a:r>
              <a:rPr lang="en-US" sz="2400"/>
              <a:t> Year through to LC2</a:t>
            </a:r>
          </a:p>
          <a:p>
            <a:pPr>
              <a:lnSpc>
                <a:spcPct val="100000"/>
              </a:lnSpc>
            </a:pPr>
            <a:r>
              <a:rPr lang="en-US" sz="2400"/>
              <a:t>Class group and individual support provided</a:t>
            </a:r>
          </a:p>
          <a:p>
            <a:pPr>
              <a:lnSpc>
                <a:spcPct val="100000"/>
              </a:lnSpc>
            </a:pPr>
            <a:r>
              <a:rPr lang="en-US" sz="2400"/>
              <a:t>Additional information available on the school website in relation to Learning to Learn</a:t>
            </a:r>
          </a:p>
        </p:txBody>
      </p:sp>
      <p:pic>
        <p:nvPicPr>
          <p:cNvPr id="1026" name="Picture 2" descr="The Role of Metacognition in Learning and Achievement | KQED">
            <a:extLst>
              <a:ext uri="{FF2B5EF4-FFF2-40B4-BE49-F238E27FC236}">
                <a16:creationId xmlns:a16="http://schemas.microsoft.com/office/drawing/2014/main" id="{CCE38249-85DA-051C-349A-1860B9F7E4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4" r="9978" b="-1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0269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F882-F9DB-4FF4-8926-852F7FA71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4385066"/>
            <a:ext cx="10694902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500" b="1"/>
              <a:t>VSware and Teams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C7B81-40BF-49D8-83ED-273895F8FE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8"/>
          <a:stretch/>
        </p:blipFill>
        <p:spPr>
          <a:xfrm>
            <a:off x="20" y="10"/>
            <a:ext cx="12191980" cy="424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8172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19012-9435-FA99-15FB-91788D031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276" y="493340"/>
            <a:ext cx="7474172" cy="664341"/>
          </a:xfrm>
        </p:spPr>
        <p:txBody>
          <a:bodyPr>
            <a:normAutofit fontScale="90000"/>
          </a:bodyPr>
          <a:lstStyle/>
          <a:p>
            <a:r>
              <a:rPr lang="en-GB" b="1"/>
              <a:t>What is VSware?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A2A10-1B54-D4C2-C9B5-156EC7BDD8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276" y="1369657"/>
            <a:ext cx="6467867" cy="4420685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en-GB" sz="2700"/>
              <a:t>VSware is our Data Management System</a:t>
            </a:r>
          </a:p>
          <a:p>
            <a:pPr>
              <a:lnSpc>
                <a:spcPct val="150000"/>
              </a:lnSpc>
            </a:pPr>
            <a:r>
              <a:rPr lang="en-GB" sz="2700"/>
              <a:t>It records: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GB" sz="2700"/>
              <a:t>Attendance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GB" sz="2700"/>
              <a:t>Behaviour 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GB" sz="2700"/>
              <a:t>Assessments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GB" sz="2700"/>
              <a:t>Timetables</a:t>
            </a:r>
          </a:p>
          <a:p>
            <a:pPr lvl="1">
              <a:lnSpc>
                <a:spcPct val="150000"/>
              </a:lnSpc>
              <a:buFontTx/>
              <a:buChar char="-"/>
            </a:pPr>
            <a:r>
              <a:rPr lang="en-GB" sz="2700"/>
              <a:t>Student information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9A6EB7-99EE-6291-1E80-8B2570BD5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4486" y="2895601"/>
            <a:ext cx="1796663" cy="121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7643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31AB08-86D6-743B-BA86-267DD50F0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775" y="232819"/>
            <a:ext cx="11517812" cy="655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991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1FDF0D-3434-0496-32D3-EB0503A830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87" y="304800"/>
            <a:ext cx="11020425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447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31A904-5F73-A306-FE9C-5CC38D466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80987"/>
            <a:ext cx="10820400" cy="284797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1CD5F8-1F85-C443-65EA-507C5B2B2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325" y="1838325"/>
            <a:ext cx="3162300" cy="461962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7EBE962-BD49-DD06-D1D3-6CA4364A148E}"/>
              </a:ext>
            </a:extLst>
          </p:cNvPr>
          <p:cNvCxnSpPr>
            <a:cxnSpLocks/>
          </p:cNvCxnSpPr>
          <p:nvPr/>
        </p:nvCxnSpPr>
        <p:spPr>
          <a:xfrm flipH="1">
            <a:off x="8710350" y="781050"/>
            <a:ext cx="1171575" cy="14954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04017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3425B-B38E-42ED-B401-0AA195AF15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9754" y="639097"/>
            <a:ext cx="6664121" cy="3686015"/>
          </a:xfrm>
        </p:spPr>
        <p:txBody>
          <a:bodyPr>
            <a:normAutofit/>
          </a:bodyPr>
          <a:lstStyle/>
          <a:p>
            <a:r>
              <a:rPr lang="en-GB"/>
              <a:t>What is Teams?</a:t>
            </a:r>
          </a:p>
        </p:txBody>
      </p:sp>
      <p:pic>
        <p:nvPicPr>
          <p:cNvPr id="2050" name="Picture 2" descr="Microsoft Teams - Wikipedia">
            <a:extLst>
              <a:ext uri="{FF2B5EF4-FFF2-40B4-BE49-F238E27FC236}">
                <a16:creationId xmlns:a16="http://schemas.microsoft.com/office/drawing/2014/main" id="{B79D4BBC-2047-B0AA-5CCB-9FD58A3EA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999" y="1300913"/>
            <a:ext cx="4001315" cy="3726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6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3051FCC-11B9-43E9-9995-9020839B64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3AE55D7-2C96-4A63-A422-4933E8A1DE8F}"/>
              </a:ext>
            </a:extLst>
          </p:cNvPr>
          <p:cNvSpPr/>
          <p:nvPr/>
        </p:nvSpPr>
        <p:spPr>
          <a:xfrm>
            <a:off x="1045210" y="5028675"/>
            <a:ext cx="1575161" cy="131753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25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C14F517-1E4D-AED1-D133-4B3677678BB3}"/>
              </a:ext>
            </a:extLst>
          </p:cNvPr>
          <p:cNvGraphicFramePr>
            <a:graphicFrameLocks noGrp="1"/>
          </p:cNvGraphicFramePr>
          <p:nvPr/>
        </p:nvGraphicFramePr>
        <p:xfrm>
          <a:off x="0" y="-2"/>
          <a:ext cx="12192000" cy="69713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51524014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15242667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65189981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40587097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69280687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036170494"/>
                    </a:ext>
                  </a:extLst>
                </a:gridCol>
              </a:tblGrid>
              <a:tr h="1621934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Classrooms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mpd="sng">
                      <a:noFill/>
                    </a:lnB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Lockers</a:t>
                      </a:r>
                    </a:p>
                    <a:p>
                      <a:pPr algn="ctr"/>
                      <a:endParaRPr lang="en-GB" dirty="0"/>
                    </a:p>
                  </a:txBody>
                  <a:tcPr>
                    <a:lnB w="38100" cmpd="sng">
                      <a:noFill/>
                    </a:lnB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Corridors &amp; Yard</a:t>
                      </a:r>
                    </a:p>
                  </a:txBody>
                  <a:tcPr>
                    <a:lnB w="38100" cmpd="sng">
                      <a:noFill/>
                    </a:lnB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Canteen </a:t>
                      </a:r>
                    </a:p>
                  </a:txBody>
                  <a:tcPr>
                    <a:lnB w="38100" cmpd="sng">
                      <a:noFill/>
                    </a:lnB>
                    <a:solidFill>
                      <a:srgbClr val="FF535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Toilets</a:t>
                      </a:r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  <a:p>
                      <a:pPr algn="ctr"/>
                      <a:endParaRPr lang="en-GB" dirty="0"/>
                    </a:p>
                  </a:txBody>
                  <a:tcPr>
                    <a:lnB w="38100" cmpd="sng">
                      <a:noFill/>
                    </a:lnB>
                    <a:solidFill>
                      <a:srgbClr val="FF53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492195"/>
                  </a:ext>
                </a:extLst>
              </a:tr>
              <a:tr h="1672757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Be Ready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Be on time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Have your journal and equipment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Be ready to learn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Use in the morning, at break time and lunchtime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Line up on one side outside the classroom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Line up at lunch queue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Be patient and cooperative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Follow all staff requests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Use in the morning, at break time and lunchtime or with </a:t>
                      </a:r>
                      <a:r>
                        <a:rPr lang="en-GB" sz="1600"/>
                        <a:t>permission slip </a:t>
                      </a:r>
                      <a:r>
                        <a:rPr lang="en-GB" sz="1600" dirty="0"/>
                        <a:t>from teacher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2711107"/>
                  </a:ext>
                </a:extLst>
              </a:tr>
              <a:tr h="1878382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Be Respectful</a:t>
                      </a:r>
                    </a:p>
                    <a:p>
                      <a:pPr algn="ctr"/>
                      <a:endParaRPr lang="en-GB" b="1" dirty="0"/>
                    </a:p>
                  </a:txBody>
                  <a:tcPr>
                    <a:lnT w="12700" cmpd="sng">
                      <a:noFill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One voice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Hand up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Listen, and support classmates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Respect your space</a:t>
                      </a:r>
                    </a:p>
                  </a:txBody>
                  <a:tcPr>
                    <a:lnT w="12700" cmpd="sng">
                      <a:noFill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Be patient and wait your turn</a:t>
                      </a:r>
                    </a:p>
                  </a:txBody>
                  <a:tcPr>
                    <a:lnT w="12700" cmpd="sng">
                      <a:noFill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Use appropriate language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Be mindful of your safety and that of others</a:t>
                      </a:r>
                    </a:p>
                  </a:txBody>
                  <a:tcPr>
                    <a:lnT w="12700" cmpd="sng">
                      <a:noFill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Use ‘please’ and ‘thank you’ when it is due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Clean the space you eat at</a:t>
                      </a:r>
                    </a:p>
                  </a:txBody>
                  <a:tcPr>
                    <a:lnT w="12700" cmpd="sng">
                      <a:noFill/>
                    </a:lnT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Be considerate of others needs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Respect the space and keep it tidy for everyone</a:t>
                      </a:r>
                    </a:p>
                  </a:txBody>
                  <a:tcPr>
                    <a:lnT w="12700" cmpd="sng">
                      <a:noFill/>
                    </a:lnT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7525652"/>
                  </a:ext>
                </a:extLst>
              </a:tr>
              <a:tr h="1684928"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Be Responsible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Take ownership of your learning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Be involved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Know your goals and targets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Keep your locker area tidy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Keep it locked and never share your code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Place your rubbish in the designated bin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Give way where you can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No mobile phones between classes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Place your rubbish in the designated bin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Wash your hands after use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Report areas that need attention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1600" dirty="0"/>
                        <a:t>Toilets are not a social area to congregate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7963512"/>
                  </a:ext>
                </a:extLst>
              </a:tr>
            </a:tbl>
          </a:graphicData>
        </a:graphic>
      </p:graphicFrame>
      <p:pic>
        <p:nvPicPr>
          <p:cNvPr id="1030" name="Picture 6" descr="Text Background clipart - Lock, Text, Line, transparent clip art">
            <a:extLst>
              <a:ext uri="{FF2B5EF4-FFF2-40B4-BE49-F238E27FC236}">
                <a16:creationId xmlns:a16="http://schemas.microsoft.com/office/drawing/2014/main" id="{143DFEAC-1193-EDC1-89BF-7BA3A7E26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802" y="427008"/>
            <a:ext cx="993396" cy="993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9EF275-4811-9561-DD96-DBAA5E1F4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535" y="83999"/>
            <a:ext cx="1584338" cy="1584338"/>
          </a:xfrm>
          <a:prstGeom prst="rect">
            <a:avLst/>
          </a:prstGeom>
        </p:spPr>
      </p:pic>
      <p:pic>
        <p:nvPicPr>
          <p:cNvPr id="1060" name="Picture 36" descr="School building Logos">
            <a:extLst>
              <a:ext uri="{FF2B5EF4-FFF2-40B4-BE49-F238E27FC236}">
                <a16:creationId xmlns:a16="http://schemas.microsoft.com/office/drawing/2014/main" id="{7F46D25D-2ACA-08BF-AEEA-492B05832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914" y="306307"/>
            <a:ext cx="1177364" cy="1177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8" name="Picture 94" descr="Simple fast food icon | Free SVG">
            <a:extLst>
              <a:ext uri="{FF2B5EF4-FFF2-40B4-BE49-F238E27FC236}">
                <a16:creationId xmlns:a16="http://schemas.microsoft.com/office/drawing/2014/main" id="{91E6B4BD-A5A7-994C-BEB7-F6A3307D1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8138" y="346267"/>
            <a:ext cx="1059802" cy="105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313B17-60B4-0B2F-1E07-0B3D9FC3354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10685191" y="453445"/>
            <a:ext cx="983679" cy="979061"/>
          </a:xfrm>
          <a:prstGeom prst="rect">
            <a:avLst/>
          </a:prstGeom>
        </p:spPr>
      </p:pic>
      <p:pic>
        <p:nvPicPr>
          <p:cNvPr id="1088" name="Picture 64" descr="Clip Art Clocks - 6 30 On Clock Transparent Background - Png Download -  Full Size Clipart (#495391) - PinClipart">
            <a:extLst>
              <a:ext uri="{FF2B5EF4-FFF2-40B4-BE49-F238E27FC236}">
                <a16:creationId xmlns:a16="http://schemas.microsoft.com/office/drawing/2014/main" id="{56E7BCBC-36FB-56F4-2343-34D31828C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10" y="2072079"/>
            <a:ext cx="845396" cy="920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Shape&#10;&#10;Description automatically generated with low confidence">
            <a:extLst>
              <a:ext uri="{FF2B5EF4-FFF2-40B4-BE49-F238E27FC236}">
                <a16:creationId xmlns:a16="http://schemas.microsoft.com/office/drawing/2014/main" id="{C5593F0E-18B7-BA7A-6312-A49E3B4ED4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607" y="3655834"/>
            <a:ext cx="1219200" cy="1219200"/>
          </a:xfrm>
          <a:prstGeom prst="rect">
            <a:avLst/>
          </a:prstGeom>
        </p:spPr>
      </p:pic>
      <p:pic>
        <p:nvPicPr>
          <p:cNvPr id="1096" name="Picture 72" descr="Responsibility - Free hands and gestures icons">
            <a:extLst>
              <a:ext uri="{FF2B5EF4-FFF2-40B4-BE49-F238E27FC236}">
                <a16:creationId xmlns:a16="http://schemas.microsoft.com/office/drawing/2014/main" id="{4603C5C4-0D17-1D03-CEAF-6241A8A45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58" y="5486600"/>
            <a:ext cx="992697" cy="99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3632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03C2580-4374-A60C-8E99-02CB1B583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418" y="136700"/>
            <a:ext cx="3773424" cy="1622321"/>
          </a:xfrm>
        </p:spPr>
        <p:txBody>
          <a:bodyPr>
            <a:normAutofit/>
          </a:bodyPr>
          <a:lstStyle/>
          <a:p>
            <a:r>
              <a:rPr lang="en-GB" sz="3500" b="1"/>
              <a:t>What happens in a Team?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E18A05-180B-BE68-8984-E72F7E713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638300"/>
            <a:ext cx="4070713" cy="4800600"/>
          </a:xfrm>
        </p:spPr>
        <p:txBody>
          <a:bodyPr>
            <a:noAutofit/>
          </a:bodyPr>
          <a:lstStyle/>
          <a:p>
            <a:r>
              <a:rPr lang="en-GB" sz="2300"/>
              <a:t>Learning space for students</a:t>
            </a:r>
          </a:p>
          <a:p>
            <a:r>
              <a:rPr lang="en-GB" sz="2300"/>
              <a:t>Teacher has a Team set up for their class/sports team/club etc.</a:t>
            </a:r>
          </a:p>
          <a:p>
            <a:r>
              <a:rPr lang="en-GB" sz="2300"/>
              <a:t>Share resources with students</a:t>
            </a:r>
          </a:p>
          <a:p>
            <a:r>
              <a:rPr lang="en-GB" sz="2300"/>
              <a:t>Submit assignments</a:t>
            </a:r>
          </a:p>
          <a:p>
            <a:r>
              <a:rPr lang="en-GB" sz="2300"/>
              <a:t>Engage in class discussions</a:t>
            </a:r>
          </a:p>
          <a:p>
            <a:r>
              <a:rPr lang="en-GB" sz="2300"/>
              <a:t>Can chat teacher if help is needed</a:t>
            </a:r>
          </a:p>
          <a:p>
            <a:r>
              <a:rPr lang="en-GB" sz="2300"/>
              <a:t>Catch up on classwork if absent</a:t>
            </a:r>
          </a:p>
        </p:txBody>
      </p:sp>
      <p:pic>
        <p:nvPicPr>
          <p:cNvPr id="2" name="Picture 1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C0D1F084-72EF-893A-52B1-A2BB55429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862" y="1734440"/>
            <a:ext cx="6019331" cy="3385873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278757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F935C-C935-2E5F-C895-C1521DC41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en-IE" sz="4600" b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Guidelines and Protocols for working on Teams</a:t>
            </a:r>
            <a:endParaRPr lang="en-GB" sz="4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83E72-06D7-1972-CAD8-33EECA40C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pPr marL="342900" lvl="0" indent="-342900">
              <a:buFont typeface="Calibri" panose="020F0502020204030204" pitchFamily="34" charset="0"/>
              <a:buChar char="•"/>
            </a:pPr>
            <a:r>
              <a:rPr lang="en-IE" sz="2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Discussion should at all times be respectful, appropriate and related to the specified subject.</a:t>
            </a:r>
            <a:endParaRPr lang="en-GB" sz="22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•"/>
            </a:pPr>
            <a:r>
              <a:rPr lang="en-IE" sz="2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Students are themselves responsible for what they upload and comment on Teams.</a:t>
            </a:r>
            <a:endParaRPr lang="en-GB" sz="22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•"/>
            </a:pPr>
            <a:r>
              <a:rPr lang="en-IE" sz="2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Only students in St Caimin’s Community School are permitted to access the schools Teams account.</a:t>
            </a:r>
            <a:endParaRPr lang="en-GB" sz="22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Calibri" panose="020F0502020204030204" pitchFamily="34" charset="0"/>
              <a:buChar char="•"/>
            </a:pPr>
            <a:r>
              <a:rPr lang="en-IE" sz="2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protect the privacy of all, no other person should be in the Team class other that the students of the class and teacher, </a:t>
            </a:r>
            <a:r>
              <a:rPr lang="en-IE" sz="2200" b="1" i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this includes family members</a:t>
            </a:r>
            <a:r>
              <a:rPr lang="en-IE" sz="2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342900" lvl="0" indent="-342900">
              <a:buFont typeface="Calibri" panose="020F0502020204030204" pitchFamily="34" charset="0"/>
              <a:buChar char="•"/>
            </a:pPr>
            <a:r>
              <a:rPr lang="en-IE" sz="2200">
                <a:latin typeface="Calibri" panose="020F0502020204030204" pitchFamily="34" charset="0"/>
                <a:cs typeface="Times New Roman" panose="02020603050405020304" pitchFamily="18" charset="0"/>
              </a:rPr>
              <a:t>Behaviour on Teams is governed by our Acceptable Usage Policy and our Code of Behaviour</a:t>
            </a:r>
            <a:endParaRPr lang="en-GB" sz="2200"/>
          </a:p>
        </p:txBody>
      </p:sp>
      <p:pic>
        <p:nvPicPr>
          <p:cNvPr id="1026" name="Picture 2" descr="Home - National Standards for Quality Online Learning">
            <a:extLst>
              <a:ext uri="{FF2B5EF4-FFF2-40B4-BE49-F238E27FC236}">
                <a16:creationId xmlns:a16="http://schemas.microsoft.com/office/drawing/2014/main" id="{9F444A8B-98F6-25F9-A785-A83E69F4E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" r="5203" b="1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36615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F882-F9DB-4FF4-8926-852F7FA71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4385066"/>
            <a:ext cx="10694902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500" b="1"/>
              <a:t>Mobile Phones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C7B81-40BF-49D8-83ED-273895F8FE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8"/>
          <a:stretch/>
        </p:blipFill>
        <p:spPr>
          <a:xfrm>
            <a:off x="20" y="10"/>
            <a:ext cx="12191980" cy="424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89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7152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69B825-BFCA-3FA1-A19E-9F14B54B6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516804"/>
            <a:ext cx="6594189" cy="1625210"/>
          </a:xfrm>
        </p:spPr>
        <p:txBody>
          <a:bodyPr>
            <a:normAutofit/>
          </a:bodyPr>
          <a:lstStyle/>
          <a:p>
            <a:r>
              <a:rPr lang="en-GB">
                <a:solidFill>
                  <a:srgbClr val="FFFFFF"/>
                </a:solidFill>
              </a:rPr>
              <a:t>When can I use my mobile phone?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36D30126-6314-4A93-B27E-5C66CF78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9184" y="2432305"/>
            <a:ext cx="7056669" cy="4102852"/>
          </a:xfrm>
          <a:prstGeom prst="rect">
            <a:avLst/>
          </a:prstGeom>
          <a:solidFill>
            <a:srgbClr val="7F7F7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Hand Holding Phone Vector Png Clipart , Png Download - Cell Phone Vector  Png, Transparent Png - kindpng">
            <a:extLst>
              <a:ext uri="{FF2B5EF4-FFF2-40B4-BE49-F238E27FC236}">
                <a16:creationId xmlns:a16="http://schemas.microsoft.com/office/drawing/2014/main" id="{D190D2C6-0440-D88A-5697-7A2A20E9A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6744" y="3130149"/>
            <a:ext cx="6579910" cy="270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54800E4-663A-D97A-71C8-CA8B91BC1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516804"/>
            <a:ext cx="3424739" cy="5682660"/>
          </a:xfrm>
        </p:spPr>
        <p:txBody>
          <a:bodyPr anchor="ctr">
            <a:normAutofit/>
          </a:bodyPr>
          <a:lstStyle/>
          <a:p>
            <a:pPr>
              <a:lnSpc>
                <a:spcPct val="150000"/>
              </a:lnSpc>
            </a:pPr>
            <a:r>
              <a:rPr lang="en-GB" sz="2600">
                <a:solidFill>
                  <a:srgbClr val="FFFFFF"/>
                </a:solidFill>
              </a:rPr>
              <a:t>Morning time</a:t>
            </a:r>
          </a:p>
          <a:p>
            <a:pPr>
              <a:lnSpc>
                <a:spcPct val="150000"/>
              </a:lnSpc>
            </a:pPr>
            <a:r>
              <a:rPr lang="en-GB" sz="2600">
                <a:solidFill>
                  <a:srgbClr val="FFFFFF"/>
                </a:solidFill>
              </a:rPr>
              <a:t>Break times</a:t>
            </a:r>
          </a:p>
          <a:p>
            <a:pPr>
              <a:lnSpc>
                <a:spcPct val="150000"/>
              </a:lnSpc>
            </a:pPr>
            <a:r>
              <a:rPr lang="en-GB" sz="2600">
                <a:solidFill>
                  <a:srgbClr val="FFFFFF"/>
                </a:solidFill>
              </a:rPr>
              <a:t>End of school day</a:t>
            </a:r>
          </a:p>
          <a:p>
            <a:pPr>
              <a:lnSpc>
                <a:spcPct val="150000"/>
              </a:lnSpc>
            </a:pPr>
            <a:r>
              <a:rPr lang="en-GB" sz="2600">
                <a:solidFill>
                  <a:srgbClr val="FFFFFF"/>
                </a:solidFill>
              </a:rPr>
              <a:t>During class time with the teachers’ permission</a:t>
            </a:r>
          </a:p>
          <a:p>
            <a:pPr>
              <a:lnSpc>
                <a:spcPct val="150000"/>
              </a:lnSpc>
            </a:pPr>
            <a:r>
              <a:rPr lang="en-GB" sz="2600" u="sng">
                <a:solidFill>
                  <a:srgbClr val="FFFFFF"/>
                </a:solidFill>
              </a:rPr>
              <a:t>NOT</a:t>
            </a:r>
            <a:r>
              <a:rPr lang="en-GB" sz="2600">
                <a:solidFill>
                  <a:srgbClr val="FFFFFF"/>
                </a:solidFill>
              </a:rPr>
              <a:t> in the corridors between classes</a:t>
            </a:r>
          </a:p>
        </p:txBody>
      </p:sp>
    </p:spTree>
    <p:extLst>
      <p:ext uri="{BB962C8B-B14F-4D97-AF65-F5344CB8AC3E}">
        <p14:creationId xmlns:p14="http://schemas.microsoft.com/office/powerpoint/2010/main" val="23132591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8474B-D43E-3B5E-5D19-44F3FFEDD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GB" b="1"/>
              <a:t>Mobile phones </a:t>
            </a:r>
            <a:r>
              <a:rPr lang="en-GB"/>
              <a:t>…….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561B1-6122-74C0-22B5-7A3B3DB84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314808"/>
            <a:ext cx="6586489" cy="439638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en-GB"/>
              <a:t>Must be switched off and kept in the student’s possession during the school day.</a:t>
            </a:r>
          </a:p>
          <a:p>
            <a:pPr>
              <a:lnSpc>
                <a:spcPct val="150000"/>
              </a:lnSpc>
            </a:pPr>
            <a:r>
              <a:rPr lang="en-GB"/>
              <a:t>Are not permitted during or between classes</a:t>
            </a:r>
          </a:p>
          <a:p>
            <a:pPr>
              <a:lnSpc>
                <a:spcPct val="150000"/>
              </a:lnSpc>
            </a:pPr>
            <a:r>
              <a:rPr lang="en-GB"/>
              <a:t>Cannot disrupt teaching and learning</a:t>
            </a:r>
          </a:p>
          <a:p>
            <a:pPr>
              <a:lnSpc>
                <a:spcPct val="150000"/>
              </a:lnSpc>
            </a:pPr>
            <a:r>
              <a:rPr lang="en-GB"/>
              <a:t>Must be placed on the teachers’ desk before a student leaves class to go to the bathroom</a:t>
            </a:r>
          </a:p>
          <a:p>
            <a:pPr>
              <a:lnSpc>
                <a:spcPct val="150000"/>
              </a:lnSpc>
            </a:pPr>
            <a:r>
              <a:rPr lang="en-GB"/>
              <a:t>Cannot be brought into the PE hall or changing room area</a:t>
            </a:r>
          </a:p>
          <a:p>
            <a:endParaRPr lang="en-GB" sz="2000"/>
          </a:p>
          <a:p>
            <a:endParaRPr lang="en-GB" sz="2000"/>
          </a:p>
        </p:txBody>
      </p:sp>
      <p:pic>
        <p:nvPicPr>
          <p:cNvPr id="3074" name="Picture 2" descr="Explainer: What parents need to know about new advice on smartphone use in  schools - Independent.ie">
            <a:extLst>
              <a:ext uri="{FF2B5EF4-FFF2-40B4-BE49-F238E27FC236}">
                <a16:creationId xmlns:a16="http://schemas.microsoft.com/office/drawing/2014/main" id="{E91E1EE8-B44F-06EA-98AC-B0C178B0C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6" r="30804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A820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6721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5CDE02-00D5-4798-70DC-30294A161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606" y="457200"/>
            <a:ext cx="4026788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983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5F0DA7-6D78-4074-AC81-C514A7A34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79" y="199254"/>
            <a:ext cx="7419975" cy="1642970"/>
          </a:xfrm>
        </p:spPr>
        <p:txBody>
          <a:bodyPr anchor="b">
            <a:normAutofit/>
          </a:bodyPr>
          <a:lstStyle/>
          <a:p>
            <a:r>
              <a:rPr lang="en-GB" sz="3700" b="1"/>
              <a:t>If you are found to be using a mobile phone outside of the appropriate times ……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8F321-1A76-F1D5-C73F-DEB226716E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332" y="1908589"/>
            <a:ext cx="6516795" cy="4730025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100"/>
              <a:t>The phone and sim card will be confiscated and placed in the Principal’s office</a:t>
            </a:r>
          </a:p>
          <a:p>
            <a:pPr>
              <a:lnSpc>
                <a:spcPct val="100000"/>
              </a:lnSpc>
            </a:pPr>
            <a:r>
              <a:rPr lang="en-GB" sz="2100"/>
              <a:t>The confiscating teacher will sign and date the record sheet in the office</a:t>
            </a:r>
          </a:p>
          <a:p>
            <a:pPr>
              <a:lnSpc>
                <a:spcPct val="100000"/>
              </a:lnSpc>
            </a:pPr>
            <a:r>
              <a:rPr lang="en-GB" sz="2100"/>
              <a:t>The phone will be returned to the student at the end of the school day</a:t>
            </a:r>
          </a:p>
          <a:p>
            <a:pPr>
              <a:lnSpc>
                <a:spcPct val="100000"/>
              </a:lnSpc>
            </a:pPr>
            <a:r>
              <a:rPr lang="en-GB" sz="2100"/>
              <a:t>Failure to hand up the phone and/or sim card to the subject teacher will result in a more severe sanction e.g. phone kept for 48 hours and a lunchtime detention.</a:t>
            </a:r>
          </a:p>
          <a:p>
            <a:pPr>
              <a:lnSpc>
                <a:spcPct val="100000"/>
              </a:lnSpc>
            </a:pPr>
            <a:r>
              <a:rPr lang="en-GB" sz="2100"/>
              <a:t>More severe sanctions will also apply for repeat offenders. 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2" descr="Pin on Apartment Management / Office Ideas">
            <a:extLst>
              <a:ext uri="{FF2B5EF4-FFF2-40B4-BE49-F238E27FC236}">
                <a16:creationId xmlns:a16="http://schemas.microsoft.com/office/drawing/2014/main" id="{F317ABC6-4678-CFF2-D0AB-7D2F22744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75967" y="1350372"/>
            <a:ext cx="4170530" cy="418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1250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D40A7-6257-92C2-5FBC-DAD3CE213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799" y="275919"/>
            <a:ext cx="10144125" cy="5858181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70000"/>
              </a:lnSpc>
            </a:pPr>
            <a:r>
              <a:rPr lang="en-GB"/>
              <a:t>A student, who wishes to go home for any reason during the school day, must arrange to do so through their timetabled subject teacher and the Secretary/Deputy Principal/Principal/Year Head and not independently by mobile phone. </a:t>
            </a:r>
          </a:p>
          <a:p>
            <a:pPr>
              <a:lnSpc>
                <a:spcPct val="170000"/>
              </a:lnSpc>
            </a:pPr>
            <a:r>
              <a:rPr lang="en-GB"/>
              <a:t>This ensures that correct procedures for leaving school before the ending of classes for that day are observed. </a:t>
            </a:r>
          </a:p>
          <a:p>
            <a:pPr>
              <a:lnSpc>
                <a:spcPct val="170000"/>
              </a:lnSpc>
            </a:pPr>
            <a:r>
              <a:rPr lang="en-GB"/>
              <a:t>Responsibility cannot be taken by the school authorities for students who arrange independently to go home without following proper procedure.</a:t>
            </a:r>
          </a:p>
          <a:p>
            <a:pPr>
              <a:lnSpc>
                <a:spcPct val="170000"/>
              </a:lnSpc>
            </a:pPr>
            <a:r>
              <a:rPr lang="en-GB"/>
              <a:t>Any such arrangement is a breach of the Code of Behaviour.</a:t>
            </a:r>
          </a:p>
          <a:p>
            <a:pPr>
              <a:lnSpc>
                <a:spcPct val="170000"/>
              </a:lnSpc>
            </a:pPr>
            <a:r>
              <a:rPr lang="en-GB"/>
              <a:t>Parents/Guardians may arrange to contact students through the office (061) 364211. We ask parents/guardians to co-operate and support this policy by not contacting students by mobile phone during the school day.</a:t>
            </a:r>
          </a:p>
        </p:txBody>
      </p:sp>
      <p:pic>
        <p:nvPicPr>
          <p:cNvPr id="2050" name="Picture 2" descr="Mobile Phone Vibrating Or Ringing Flat Vector Icon For Apps And Websites  Stock Illustration - Download Image Now - iStock">
            <a:extLst>
              <a:ext uri="{FF2B5EF4-FFF2-40B4-BE49-F238E27FC236}">
                <a16:creationId xmlns:a16="http://schemas.microsoft.com/office/drawing/2014/main" id="{71C6C1F3-8EF1-868B-60F0-84287FFA0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4811" y="5410200"/>
            <a:ext cx="1447799" cy="144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obile Phone Vibrating Or Ringing Flat Vector Icon For Apps And Websites  Stock Illustration - Download Image Now - iStock">
            <a:extLst>
              <a:ext uri="{FF2B5EF4-FFF2-40B4-BE49-F238E27FC236}">
                <a16:creationId xmlns:a16="http://schemas.microsoft.com/office/drawing/2014/main" id="{34D22942-8B11-33FB-7B46-3C8145D2B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47799" cy="144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8766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2" y="453981"/>
            <a:ext cx="6675120" cy="1877811"/>
          </a:xfrm>
          <a:prstGeom prst="rect">
            <a:avLst/>
          </a:prstGeom>
          <a:solidFill>
            <a:srgbClr val="4A727C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1E1351-95F7-6E43-A4D2-FD06C599F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6089904" cy="1426464"/>
          </a:xfrm>
        </p:spPr>
        <p:txBody>
          <a:bodyPr>
            <a:normAutofit/>
          </a:bodyPr>
          <a:lstStyle/>
          <a:p>
            <a:r>
              <a:rPr lang="en-GB" b="1">
                <a:solidFill>
                  <a:srgbClr val="FFFFFF"/>
                </a:solidFill>
              </a:rPr>
              <a:t>Behaviour on Social Media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7100" y="461737"/>
            <a:ext cx="2149361" cy="1870055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73768" y="453155"/>
            <a:ext cx="2149358" cy="1878638"/>
          </a:xfrm>
          <a:prstGeom prst="rect">
            <a:avLst/>
          </a:prstGeom>
          <a:solidFill>
            <a:srgbClr val="F1BC67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0" y="2480956"/>
            <a:ext cx="6675121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BFA07-939A-2DC8-EA21-4C10ECEA5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456" y="2798385"/>
            <a:ext cx="6031967" cy="328326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1900"/>
              <a:t>Behaviour on social media: If a message causes upset, this is a form of harassment and can be prosecuted as such. Students who receive upsetting text messages are advised to: </a:t>
            </a:r>
          </a:p>
          <a:p>
            <a:pPr marL="514350" indent="-514350">
              <a:buAutoNum type="arabicParenR"/>
            </a:pPr>
            <a:r>
              <a:rPr lang="en-GB" sz="1900"/>
              <a:t>Keep a copy of these message/messages </a:t>
            </a:r>
          </a:p>
          <a:p>
            <a:pPr marL="514350" indent="-514350">
              <a:buAutoNum type="arabicParenR"/>
            </a:pPr>
            <a:r>
              <a:rPr lang="en-GB" sz="1900"/>
              <a:t>Block the sender and </a:t>
            </a:r>
          </a:p>
          <a:p>
            <a:pPr marL="514350" indent="-514350">
              <a:buAutoNum type="arabicParenR"/>
            </a:pPr>
            <a:r>
              <a:rPr lang="en-GB" sz="1900"/>
              <a:t>Report the message to their parents or teachers or even the Gardaí themselves. </a:t>
            </a:r>
          </a:p>
          <a:p>
            <a:pPr marL="0" indent="0">
              <a:buNone/>
            </a:pPr>
            <a:r>
              <a:rPr lang="en-GB" sz="1900">
                <a:highlight>
                  <a:srgbClr val="FFFF00"/>
                </a:highlight>
              </a:rPr>
              <a:t>This is something we take very seriously - all students should treat themselves and each other with respect. </a:t>
            </a:r>
          </a:p>
        </p:txBody>
      </p:sp>
      <p:pic>
        <p:nvPicPr>
          <p:cNvPr id="4098" name="Picture 2" descr="How social media affected our behaviour? - Vietnam Insider">
            <a:extLst>
              <a:ext uri="{FF2B5EF4-FFF2-40B4-BE49-F238E27FC236}">
                <a16:creationId xmlns:a16="http://schemas.microsoft.com/office/drawing/2014/main" id="{584D4EC3-2D54-8FE5-4610-7CE9C76ABA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" r="11889" b="-3"/>
          <a:stretch/>
        </p:blipFill>
        <p:spPr bwMode="auto">
          <a:xfrm>
            <a:off x="7277100" y="2480954"/>
            <a:ext cx="4455979" cy="391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2312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E1351-95F7-6E43-A4D2-FD06C599F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GB" sz="4100" b="1"/>
              <a:t>Concerns around over use of an electronic device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8BFA07-939A-2DC8-EA21-4C10ECEA58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2500"/>
              <a:t>Excessive use of electronic devices has been linked with </a:t>
            </a:r>
          </a:p>
          <a:p>
            <a:pPr>
              <a:lnSpc>
                <a:spcPct val="150000"/>
              </a:lnSpc>
            </a:pPr>
            <a:r>
              <a:rPr lang="en-GB" sz="2500"/>
              <a:t>Interference with social activities and family time</a:t>
            </a:r>
          </a:p>
          <a:p>
            <a:pPr>
              <a:lnSpc>
                <a:spcPct val="150000"/>
              </a:lnSpc>
            </a:pPr>
            <a:r>
              <a:rPr lang="en-GB" sz="2500"/>
              <a:t>Interference with sleep </a:t>
            </a:r>
          </a:p>
          <a:p>
            <a:pPr>
              <a:lnSpc>
                <a:spcPct val="150000"/>
              </a:lnSpc>
            </a:pPr>
            <a:r>
              <a:rPr lang="en-GB" sz="2500"/>
              <a:t>Damage to mental health</a:t>
            </a:r>
          </a:p>
          <a:p>
            <a:pPr>
              <a:lnSpc>
                <a:spcPct val="150000"/>
              </a:lnSpc>
            </a:pPr>
            <a:r>
              <a:rPr lang="en-GB" sz="2500"/>
              <a:t>The risk of obesity</a:t>
            </a:r>
          </a:p>
          <a:p>
            <a:pPr>
              <a:lnSpc>
                <a:spcPct val="150000"/>
              </a:lnSpc>
            </a:pPr>
            <a:endParaRPr lang="en-GB" sz="2500"/>
          </a:p>
          <a:p>
            <a:endParaRPr lang="en-GB" sz="2000"/>
          </a:p>
        </p:txBody>
      </p:sp>
      <p:pic>
        <p:nvPicPr>
          <p:cNvPr id="5122" name="Picture 2" descr="Screen Addiction Is Taking a Toll on Children - The New York Times">
            <a:extLst>
              <a:ext uri="{FF2B5EF4-FFF2-40B4-BE49-F238E27FC236}">
                <a16:creationId xmlns:a16="http://schemas.microsoft.com/office/drawing/2014/main" id="{009068B7-29CB-661C-4CAB-40A41F41BF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7" r="30981" b="-1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6B2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4492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BA1CA4-8AC7-105F-37E3-BE5E38560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952" y="731617"/>
            <a:ext cx="5606917" cy="5394765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4000" b="1"/>
              <a:t>Check out school Journal</a:t>
            </a:r>
            <a:br>
              <a:rPr lang="en-GB" sz="4000" b="1"/>
            </a:br>
            <a:r>
              <a:rPr lang="en-GB" sz="4000"/>
              <a:t>1</a:t>
            </a:r>
            <a:r>
              <a:rPr lang="en-GB" sz="4000" baseline="30000"/>
              <a:t>st</a:t>
            </a:r>
            <a:r>
              <a:rPr lang="en-GB" sz="4000"/>
              <a:t> year = Page 19</a:t>
            </a:r>
            <a:br>
              <a:rPr lang="en-GB" sz="4000"/>
            </a:br>
            <a:r>
              <a:rPr lang="en-GB" sz="4000"/>
              <a:t>2</a:t>
            </a:r>
            <a:r>
              <a:rPr lang="en-GB" sz="4000" baseline="30000"/>
              <a:t>nd</a:t>
            </a:r>
            <a:r>
              <a:rPr lang="en-GB" sz="4000"/>
              <a:t> &amp; 3</a:t>
            </a:r>
            <a:r>
              <a:rPr lang="en-GB" sz="4000" baseline="30000"/>
              <a:t>rd</a:t>
            </a:r>
            <a:r>
              <a:rPr lang="en-GB" sz="4000"/>
              <a:t> year = Page 7</a:t>
            </a:r>
            <a:br>
              <a:rPr lang="en-GB" sz="4000"/>
            </a:br>
            <a:r>
              <a:rPr lang="en-GB" sz="4000"/>
              <a:t>Senior = Page 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8BC769-2692-098F-C786-657BDD02E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4455" y="66692"/>
            <a:ext cx="6023593" cy="672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4222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F882-F9DB-4FF4-8926-852F7FA71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4385066"/>
            <a:ext cx="10694902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500" b="1"/>
              <a:t>Uniform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C7B81-40BF-49D8-83ED-273895F8FE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8"/>
          <a:stretch/>
        </p:blipFill>
        <p:spPr>
          <a:xfrm>
            <a:off x="20" y="10"/>
            <a:ext cx="12191980" cy="424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364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DE5B13-5F7B-34A7-78CC-A5E3A86B0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2686" y="365125"/>
            <a:ext cx="5171112" cy="1807305"/>
          </a:xfrm>
        </p:spPr>
        <p:txBody>
          <a:bodyPr>
            <a:normAutofit/>
          </a:bodyPr>
          <a:lstStyle/>
          <a:p>
            <a:r>
              <a:rPr lang="en-GB" b="1"/>
              <a:t>Why do we have a school uniform?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B70F4B-A640-D70A-8796-FA45B59FD5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32" r="20546" b="1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D0FD91-7F34-CDE2-A4E2-BD0E15DA8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6569" y="2333297"/>
            <a:ext cx="5544128" cy="3843666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60000"/>
              </a:lnSpc>
            </a:pPr>
            <a:r>
              <a:rPr lang="en-GB" sz="3200"/>
              <a:t>Promotes a community identity – pride in being part of St. Caimin’s Community and increases school spirit</a:t>
            </a:r>
          </a:p>
          <a:p>
            <a:pPr>
              <a:lnSpc>
                <a:spcPct val="160000"/>
              </a:lnSpc>
            </a:pPr>
            <a:r>
              <a:rPr lang="en-GB" sz="3200"/>
              <a:t>Helps with cohesion and equality – level playing field for all and saves on costs</a:t>
            </a:r>
          </a:p>
          <a:p>
            <a:pPr>
              <a:lnSpc>
                <a:spcPct val="160000"/>
              </a:lnSpc>
            </a:pPr>
            <a:r>
              <a:rPr lang="en-GB" sz="3200"/>
              <a:t>Reduces peer pressure</a:t>
            </a:r>
          </a:p>
          <a:p>
            <a:pPr>
              <a:lnSpc>
                <a:spcPct val="160000"/>
              </a:lnSpc>
            </a:pPr>
            <a:r>
              <a:rPr lang="en-GB" sz="3200"/>
              <a:t>Prepares you for the outside world</a:t>
            </a:r>
          </a:p>
          <a:p>
            <a:pPr>
              <a:lnSpc>
                <a:spcPct val="160000"/>
              </a:lnSpc>
            </a:pPr>
            <a:r>
              <a:rPr lang="en-GB" sz="3200"/>
              <a:t>Makes preparation in the morning much easier</a:t>
            </a:r>
          </a:p>
          <a:p>
            <a:endParaRPr lang="en-GB" sz="2000"/>
          </a:p>
          <a:p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21911771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6923C3-6E18-C6BF-9818-5A19B4ED5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7285" y="297501"/>
            <a:ext cx="4840010" cy="1807305"/>
          </a:xfrm>
        </p:spPr>
        <p:txBody>
          <a:bodyPr>
            <a:normAutofit/>
          </a:bodyPr>
          <a:lstStyle/>
          <a:p>
            <a:r>
              <a:rPr lang="en-GB" b="1"/>
              <a:t>Our School Uniform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B58FB7-6FB8-B7D6-1861-7504D4D803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116" r="27676" b="2"/>
          <a:stretch/>
        </p:blipFill>
        <p:spPr>
          <a:xfrm>
            <a:off x="20" y="10"/>
            <a:ext cx="6116549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EF141-CFD9-613E-C31B-071C7BEB3C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7285" y="1813180"/>
            <a:ext cx="4840010" cy="3843666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GB" sz="2400"/>
              <a:t>School jumper</a:t>
            </a:r>
          </a:p>
          <a:p>
            <a:pPr>
              <a:lnSpc>
                <a:spcPct val="150000"/>
              </a:lnSpc>
            </a:pPr>
            <a:r>
              <a:rPr lang="en-GB" sz="2400"/>
              <a:t>Trousers – Grey for boys</a:t>
            </a:r>
          </a:p>
          <a:p>
            <a:pPr>
              <a:lnSpc>
                <a:spcPct val="150000"/>
              </a:lnSpc>
            </a:pPr>
            <a:r>
              <a:rPr lang="en-GB" sz="2400"/>
              <a:t>Trousers – Navy for Girls</a:t>
            </a:r>
          </a:p>
          <a:p>
            <a:pPr>
              <a:lnSpc>
                <a:spcPct val="150000"/>
              </a:lnSpc>
            </a:pPr>
            <a:r>
              <a:rPr lang="en-GB" sz="2400"/>
              <a:t>School skirt with navy knee length shorts or navy tights</a:t>
            </a:r>
          </a:p>
          <a:p>
            <a:pPr>
              <a:lnSpc>
                <a:spcPct val="150000"/>
              </a:lnSpc>
            </a:pPr>
            <a:r>
              <a:rPr lang="en-GB" sz="2400"/>
              <a:t>Light blue shirt</a:t>
            </a:r>
          </a:p>
          <a:p>
            <a:pPr>
              <a:lnSpc>
                <a:spcPct val="150000"/>
              </a:lnSpc>
            </a:pPr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25580790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725DE8-5C1B-6892-D43A-94D556A7B6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2" r="4127" b="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8E4A6B-9008-FE4D-2F25-F4169369A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68" y="692295"/>
            <a:ext cx="3822189" cy="985503"/>
          </a:xfrm>
        </p:spPr>
        <p:txBody>
          <a:bodyPr>
            <a:normAutofit/>
          </a:bodyPr>
          <a:lstStyle/>
          <a:p>
            <a:r>
              <a:rPr lang="en-GB" sz="4000" b="1"/>
              <a:t>PE Class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FF5EF-81ED-1D8E-6BE1-92E6C861F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5" y="2015101"/>
            <a:ext cx="3822189" cy="3742762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GB" sz="2600"/>
              <a:t>Track suit bottoms </a:t>
            </a:r>
          </a:p>
          <a:p>
            <a:pPr>
              <a:lnSpc>
                <a:spcPct val="200000"/>
              </a:lnSpc>
            </a:pPr>
            <a:r>
              <a:rPr lang="en-GB" sz="2600"/>
              <a:t>Sweatshirt </a:t>
            </a:r>
          </a:p>
          <a:p>
            <a:pPr>
              <a:lnSpc>
                <a:spcPct val="200000"/>
              </a:lnSpc>
            </a:pPr>
            <a:r>
              <a:rPr lang="en-GB" sz="2600"/>
              <a:t>Polo shirt/T-shirt</a:t>
            </a:r>
          </a:p>
          <a:p>
            <a:pPr>
              <a:lnSpc>
                <a:spcPct val="200000"/>
              </a:lnSpc>
            </a:pPr>
            <a:r>
              <a:rPr lang="en-GB" sz="2600"/>
              <a:t>Runners</a:t>
            </a:r>
          </a:p>
        </p:txBody>
      </p:sp>
    </p:spTree>
    <p:extLst>
      <p:ext uri="{BB962C8B-B14F-4D97-AF65-F5344CB8AC3E}">
        <p14:creationId xmlns:p14="http://schemas.microsoft.com/office/powerpoint/2010/main" val="6553066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99AC6B-6471-0B73-D468-72127CE5F1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69" r="1019" b="-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99E661-9710-E6A2-FDBD-58C78EBD5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GB" sz="4000" b="1"/>
              <a:t>School Sports and Uniform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A8CD0-1C0F-00D6-280C-B2A9C0E16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3822189" cy="3742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/>
              <a:t>Always have your school unform with you on the day of matches or trips in the event of cancellation etc.</a:t>
            </a:r>
          </a:p>
          <a:p>
            <a:endParaRPr lang="en-GB" sz="2400"/>
          </a:p>
          <a:p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39254979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87C55E-2C26-CB57-C1EC-3A1097A82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GB" b="1"/>
              <a:t>What happens if I am not in full uniform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CCCD7-647F-E70F-3048-EFC825B58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2600"/>
              <a:t>It is essential that each student have 2 sets of everything </a:t>
            </a:r>
          </a:p>
          <a:p>
            <a:pPr>
              <a:lnSpc>
                <a:spcPct val="100000"/>
              </a:lnSpc>
            </a:pPr>
            <a:r>
              <a:rPr lang="en-GB" sz="2600"/>
              <a:t>Please inform Year Head if there is a problem</a:t>
            </a:r>
          </a:p>
          <a:p>
            <a:pPr>
              <a:lnSpc>
                <a:spcPct val="100000"/>
              </a:lnSpc>
            </a:pPr>
            <a:r>
              <a:rPr lang="en-GB" sz="2600"/>
              <a:t>Our code of behaviour will be applied for students who persistently are presenting out of uniform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AB753E-3403-79A6-11E4-5E149CCC28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23230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333240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7C55E-2C26-CB57-C1EC-3A1097A82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GB" b="1"/>
              <a:t>What happens if I am not in full uniform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8CCCD7-647F-E70F-3048-EFC825B58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GB" sz="2600"/>
              <a:t>Once off- note from Year Head to excuse student.</a:t>
            </a:r>
          </a:p>
          <a:p>
            <a:pPr>
              <a:lnSpc>
                <a:spcPct val="100000"/>
              </a:lnSpc>
            </a:pPr>
            <a:r>
              <a:rPr lang="en-GB" sz="2600"/>
              <a:t>Offered school stock uniform item.</a:t>
            </a:r>
          </a:p>
          <a:p>
            <a:pPr>
              <a:lnSpc>
                <a:spcPct val="100000"/>
              </a:lnSpc>
            </a:pPr>
            <a:r>
              <a:rPr lang="en-GB" sz="2600"/>
              <a:t>Repeat offenders- Parent's contacted to bring uniform to school.</a:t>
            </a:r>
          </a:p>
          <a:p>
            <a:pPr>
              <a:lnSpc>
                <a:spcPct val="100000"/>
              </a:lnSpc>
            </a:pPr>
            <a:r>
              <a:rPr lang="en-GB" sz="2600"/>
              <a:t>Repeat offenders- Detention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AB753E-3403-79A6-11E4-5E149CCC28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" b="23230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747644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F882-F9DB-4FF4-8926-852F7FA71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4385066"/>
            <a:ext cx="10694902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500" b="1" dirty="0"/>
              <a:t>Parent Support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C7B81-40BF-49D8-83ED-273895F8FE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8"/>
          <a:stretch/>
        </p:blipFill>
        <p:spPr>
          <a:xfrm>
            <a:off x="20" y="10"/>
            <a:ext cx="12191980" cy="424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040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FFC8758D-110C-CF9E-E141-ABB39FB9A2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2366" y="542925"/>
            <a:ext cx="4377146" cy="55597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3600" dirty="0"/>
              <a:t>Website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Useful links to online supports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Keep up to date on school news, enrolment, options, Calander and parent teacher meetings. </a:t>
            </a:r>
            <a:endParaRPr lang="en-US" sz="3600" dirty="0"/>
          </a:p>
          <a:p>
            <a:r>
              <a:rPr lang="en-US" sz="3600" dirty="0"/>
              <a:t>Parents Association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Meeting every 4-6 weeks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Agreed Report published on our website. 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3200" dirty="0"/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7687D8D-880D-7D53-A497-1A6F7A32BD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6565" y="1559078"/>
            <a:ext cx="4991666" cy="4191837"/>
          </a:xfrm>
        </p:spPr>
        <p:txBody>
          <a:bodyPr>
            <a:normAutofit/>
          </a:bodyPr>
          <a:lstStyle/>
          <a:p>
            <a:pPr marL="219456" indent="-219456" defTabSz="877824">
              <a:spcBef>
                <a:spcPts val="960"/>
              </a:spcBef>
            </a:pPr>
            <a:endParaRPr lang="en-US" sz="1536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pic>
        <p:nvPicPr>
          <p:cNvPr id="9" name="Content Placeholder 8" descr="A group of banners with different colored images&#10;&#10;Description automatically generated with medium confidence">
            <a:extLst>
              <a:ext uri="{FF2B5EF4-FFF2-40B4-BE49-F238E27FC236}">
                <a16:creationId xmlns:a16="http://schemas.microsoft.com/office/drawing/2014/main" id="{F02036B8-7C98-F6DF-1811-6E5EAFDA34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160" y="1130825"/>
            <a:ext cx="5748438" cy="395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3386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F04342-5CE0-3093-EA1D-5E8C46C17E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917" y="294837"/>
            <a:ext cx="5668166" cy="626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1907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70">
            <a:extLst>
              <a:ext uri="{FF2B5EF4-FFF2-40B4-BE49-F238E27FC236}">
                <a16:creationId xmlns:a16="http://schemas.microsoft.com/office/drawing/2014/main" id="{47BDE95F-650B-4D12-A3A5-975E461D2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1D1559-C430-4EE2-8F44-3775DB856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858" y="5110423"/>
            <a:ext cx="10906061" cy="67154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100" b="1" u="sng"/>
              <a:t>Timekeeping</a:t>
            </a:r>
            <a:r>
              <a:rPr lang="en-US" sz="4100"/>
              <a:t>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D9CFEAE-461B-39F5-C275-26A6AC0CCC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858" y="5855843"/>
            <a:ext cx="10906061" cy="458470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/>
              <a:t>Regular school attendance and punctuality are essential factors in students learning</a:t>
            </a:r>
          </a:p>
        </p:txBody>
      </p:sp>
      <p:sp>
        <p:nvSpPr>
          <p:cNvPr id="1033" name="Rectangle 72">
            <a:extLst>
              <a:ext uri="{FF2B5EF4-FFF2-40B4-BE49-F238E27FC236}">
                <a16:creationId xmlns:a16="http://schemas.microsoft.com/office/drawing/2014/main" id="{71FC7D98-7B8B-402A-90FC-F027482F21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2" cy="4822479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4" name="Rounded Rectangle 28">
            <a:extLst>
              <a:ext uri="{FF2B5EF4-FFF2-40B4-BE49-F238E27FC236}">
                <a16:creationId xmlns:a16="http://schemas.microsoft.com/office/drawing/2014/main" id="{AD7356EA-285B-4E5D-8FEC-104659A4F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004562" y="640091"/>
            <a:ext cx="8182876" cy="388111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Attendance &amp; Punctuality | Holy Rosary Catholic Primary Academy">
            <a:extLst>
              <a:ext uri="{FF2B5EF4-FFF2-40B4-BE49-F238E27FC236}">
                <a16:creationId xmlns:a16="http://schemas.microsoft.com/office/drawing/2014/main" id="{2146DE59-F0EF-62EE-7401-4E8952CB4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6358" y="432758"/>
            <a:ext cx="8300642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15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1B1C3-A92C-FF15-63D6-BA9B99301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Wellbeing Supports</a:t>
            </a:r>
          </a:p>
        </p:txBody>
      </p:sp>
      <p:pic>
        <p:nvPicPr>
          <p:cNvPr id="6" name="Content Placeholder 5" descr="A wooden signpost with different directions&#10;&#10;Description automatically generated">
            <a:extLst>
              <a:ext uri="{FF2B5EF4-FFF2-40B4-BE49-F238E27FC236}">
                <a16:creationId xmlns:a16="http://schemas.microsoft.com/office/drawing/2014/main" id="{4EE57C38-AC6D-D462-8546-E7CC03EA9C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83" y="955437"/>
            <a:ext cx="3997406" cy="477738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DE4BF2-4255-43E8-2BAD-7005876606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72075" y="1543050"/>
            <a:ext cx="6181725" cy="4633913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b="1" dirty="0"/>
              <a:t>Contact our Student Support Team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Principal/Deputy Principal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Year Head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Guidance Counsellor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Chaplain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SEN Coordinator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800" b="1" dirty="0"/>
              <a:t>Supports include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Breakfast Club 8.15am -8.45am in room 143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Homework Club 8.15am -8.45am in room 157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CAMHS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Tulsa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Occasionally External Counsellors &amp; Art Therapy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Talks from External agencies 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1600" dirty="0"/>
              <a:t>Wellbeing Week, Celebrate Us Week &amp; Stand Up Awareness Week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2513787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B2E9F-9DBA-1A25-3AA0-B9C6ED446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6032"/>
            <a:ext cx="10506456" cy="1014984"/>
          </a:xfrm>
        </p:spPr>
        <p:txBody>
          <a:bodyPr anchor="b">
            <a:normAutofit/>
          </a:bodyPr>
          <a:lstStyle/>
          <a:p>
            <a:r>
              <a:rPr lang="en-GB" dirty="0"/>
              <a:t>LC1 and LCA Examinations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BCBD66A-A3EB-C8EA-88DF-F126F36881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7384194"/>
              </p:ext>
            </p:extLst>
          </p:nvPr>
        </p:nvGraphicFramePr>
        <p:xfrm>
          <a:off x="850392" y="2235819"/>
          <a:ext cx="10503409" cy="29332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74320">
                  <a:extLst>
                    <a:ext uri="{9D8B030D-6E8A-4147-A177-3AD203B41FA5}">
                      <a16:colId xmlns:a16="http://schemas.microsoft.com/office/drawing/2014/main" val="3011873237"/>
                    </a:ext>
                  </a:extLst>
                </a:gridCol>
                <a:gridCol w="4629089">
                  <a:extLst>
                    <a:ext uri="{9D8B030D-6E8A-4147-A177-3AD203B41FA5}">
                      <a16:colId xmlns:a16="http://schemas.microsoft.com/office/drawing/2014/main" val="1805362405"/>
                    </a:ext>
                  </a:extLst>
                </a:gridCol>
              </a:tblGrid>
              <a:tr h="718927">
                <a:tc>
                  <a:txBody>
                    <a:bodyPr/>
                    <a:lstStyle/>
                    <a:p>
                      <a:r>
                        <a:rPr lang="en-GB" sz="2800" dirty="0"/>
                        <a:t>Assessment Type</a:t>
                      </a:r>
                    </a:p>
                  </a:txBody>
                  <a:tcPr marL="143785" marR="143785" marT="71893" marB="71893"/>
                </a:tc>
                <a:tc>
                  <a:txBody>
                    <a:bodyPr/>
                    <a:lstStyle/>
                    <a:p>
                      <a:r>
                        <a:rPr lang="en-GB" sz="2800"/>
                        <a:t>Dates</a:t>
                      </a:r>
                    </a:p>
                  </a:txBody>
                  <a:tcPr marL="143785" marR="143785" marT="71893" marB="71893"/>
                </a:tc>
                <a:extLst>
                  <a:ext uri="{0D108BD9-81ED-4DB2-BD59-A6C34878D82A}">
                    <a16:rowId xmlns:a16="http://schemas.microsoft.com/office/drawing/2014/main" val="636684986"/>
                  </a:ext>
                </a:extLst>
              </a:tr>
              <a:tr h="1409097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Christmas Exams</a:t>
                      </a:r>
                    </a:p>
                  </a:txBody>
                  <a:tcPr marL="143785" marR="143785" marT="71893" marB="71893"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11</a:t>
                      </a:r>
                      <a:r>
                        <a:rPr lang="en-GB" sz="2800" baseline="30000" dirty="0"/>
                        <a:t>th</a:t>
                      </a:r>
                      <a:r>
                        <a:rPr lang="en-GB" sz="2800" dirty="0"/>
                        <a:t> – 15</a:t>
                      </a:r>
                      <a:r>
                        <a:rPr lang="en-GB" sz="2800" baseline="30000" dirty="0"/>
                        <a:t>th</a:t>
                      </a:r>
                      <a:r>
                        <a:rPr lang="en-GB" sz="2800" dirty="0"/>
                        <a:t> December</a:t>
                      </a:r>
                    </a:p>
                  </a:txBody>
                  <a:tcPr marL="143785" marR="143785" marT="71893" marB="71893"/>
                </a:tc>
                <a:extLst>
                  <a:ext uri="{0D108BD9-81ED-4DB2-BD59-A6C34878D82A}">
                    <a16:rowId xmlns:a16="http://schemas.microsoft.com/office/drawing/2014/main" val="1760651420"/>
                  </a:ext>
                </a:extLst>
              </a:tr>
              <a:tr h="805198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en-GB" sz="4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Summer Exams</a:t>
                      </a:r>
                    </a:p>
                  </a:txBody>
                  <a:tcPr marL="143785" marR="143785" marT="71893" marB="71893"/>
                </a:tc>
                <a:tc>
                  <a:txBody>
                    <a:bodyPr/>
                    <a:lstStyle/>
                    <a:p>
                      <a:r>
                        <a:rPr lang="en-GB" sz="2800" dirty="0"/>
                        <a:t>21</a:t>
                      </a:r>
                      <a:r>
                        <a:rPr lang="en-GB" sz="2800" baseline="30000" dirty="0"/>
                        <a:t>st</a:t>
                      </a:r>
                      <a:r>
                        <a:rPr lang="en-GB" sz="2800" dirty="0"/>
                        <a:t> -24</a:t>
                      </a:r>
                      <a:r>
                        <a:rPr lang="en-GB" sz="2800" baseline="30000" dirty="0"/>
                        <a:t>th</a:t>
                      </a:r>
                      <a:r>
                        <a:rPr lang="en-GB" sz="2800" dirty="0"/>
                        <a:t> May</a:t>
                      </a:r>
                    </a:p>
                  </a:txBody>
                  <a:tcPr marL="143785" marR="143785" marT="71893" marB="71893"/>
                </a:tc>
                <a:extLst>
                  <a:ext uri="{0D108BD9-81ED-4DB2-BD59-A6C34878D82A}">
                    <a16:rowId xmlns:a16="http://schemas.microsoft.com/office/drawing/2014/main" val="26375390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53092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8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22397C-A893-4825-B969-BC8D99C448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87" r="3377" b="-1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6513111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0DCC097-1DB8-4B6D-85D0-6FBA0E1CA4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0B58608-23C8-4441-994D-C6823EEE1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083506"/>
          </a:xfrm>
          <a:custGeom>
            <a:avLst/>
            <a:gdLst>
              <a:gd name="connsiteX0" fmla="*/ 0 w 12191999"/>
              <a:gd name="connsiteY0" fmla="*/ 0 h 2083506"/>
              <a:gd name="connsiteX1" fmla="*/ 9429748 w 12191999"/>
              <a:gd name="connsiteY1" fmla="*/ 0 h 2083506"/>
              <a:gd name="connsiteX2" fmla="*/ 9429748 w 12191999"/>
              <a:gd name="connsiteY2" fmla="*/ 1 h 2083506"/>
              <a:gd name="connsiteX3" fmla="*/ 12191999 w 12191999"/>
              <a:gd name="connsiteY3" fmla="*/ 1 h 2083506"/>
              <a:gd name="connsiteX4" fmla="*/ 12191999 w 12191999"/>
              <a:gd name="connsiteY4" fmla="*/ 1164372 h 2083506"/>
              <a:gd name="connsiteX5" fmla="*/ 12147852 w 12191999"/>
              <a:gd name="connsiteY5" fmla="*/ 1163783 h 2083506"/>
              <a:gd name="connsiteX6" fmla="*/ 11993604 w 12191999"/>
              <a:gd name="connsiteY6" fmla="*/ 1153496 h 2083506"/>
              <a:gd name="connsiteX7" fmla="*/ 11865319 w 12191999"/>
              <a:gd name="connsiteY7" fmla="*/ 1176624 h 2083506"/>
              <a:gd name="connsiteX8" fmla="*/ 11718353 w 12191999"/>
              <a:gd name="connsiteY8" fmla="*/ 1209136 h 2083506"/>
              <a:gd name="connsiteX9" fmla="*/ 11609067 w 12191999"/>
              <a:gd name="connsiteY9" fmla="*/ 1218512 h 2083506"/>
              <a:gd name="connsiteX10" fmla="*/ 11545958 w 12191999"/>
              <a:gd name="connsiteY10" fmla="*/ 1240430 h 2083506"/>
              <a:gd name="connsiteX11" fmla="*/ 11445770 w 12191999"/>
              <a:gd name="connsiteY11" fmla="*/ 1225780 h 2083506"/>
              <a:gd name="connsiteX12" fmla="*/ 11398842 w 12191999"/>
              <a:gd name="connsiteY12" fmla="*/ 1227250 h 2083506"/>
              <a:gd name="connsiteX13" fmla="*/ 11240093 w 12191999"/>
              <a:gd name="connsiteY13" fmla="*/ 1266797 h 2083506"/>
              <a:gd name="connsiteX14" fmla="*/ 11141364 w 12191999"/>
              <a:gd name="connsiteY14" fmla="*/ 1288059 h 2083506"/>
              <a:gd name="connsiteX15" fmla="*/ 11015396 w 12191999"/>
              <a:gd name="connsiteY15" fmla="*/ 1353104 h 2083506"/>
              <a:gd name="connsiteX16" fmla="*/ 10973905 w 12191999"/>
              <a:gd name="connsiteY16" fmla="*/ 1365109 h 2083506"/>
              <a:gd name="connsiteX17" fmla="*/ 10904858 w 12191999"/>
              <a:gd name="connsiteY17" fmla="*/ 1371966 h 2083506"/>
              <a:gd name="connsiteX18" fmla="*/ 10827883 w 12191999"/>
              <a:gd name="connsiteY18" fmla="*/ 1410270 h 2083506"/>
              <a:gd name="connsiteX19" fmla="*/ 10690996 w 12191999"/>
              <a:gd name="connsiteY19" fmla="*/ 1426394 h 2083506"/>
              <a:gd name="connsiteX20" fmla="*/ 10624461 w 12191999"/>
              <a:gd name="connsiteY20" fmla="*/ 1444283 h 2083506"/>
              <a:gd name="connsiteX21" fmla="*/ 10517208 w 12191999"/>
              <a:gd name="connsiteY21" fmla="*/ 1478947 h 2083506"/>
              <a:gd name="connsiteX22" fmla="*/ 10497937 w 12191999"/>
              <a:gd name="connsiteY22" fmla="*/ 1469831 h 2083506"/>
              <a:gd name="connsiteX23" fmla="*/ 10471201 w 12191999"/>
              <a:gd name="connsiteY23" fmla="*/ 1486037 h 2083506"/>
              <a:gd name="connsiteX24" fmla="*/ 10448263 w 12191999"/>
              <a:gd name="connsiteY24" fmla="*/ 1478223 h 2083506"/>
              <a:gd name="connsiteX25" fmla="*/ 10388089 w 12191999"/>
              <a:gd name="connsiteY25" fmla="*/ 1507175 h 2083506"/>
              <a:gd name="connsiteX26" fmla="*/ 10333720 w 12191999"/>
              <a:gd name="connsiteY26" fmla="*/ 1515848 h 2083506"/>
              <a:gd name="connsiteX27" fmla="*/ 10104338 w 12191999"/>
              <a:gd name="connsiteY27" fmla="*/ 1569424 h 2083506"/>
              <a:gd name="connsiteX28" fmla="*/ 9910445 w 12191999"/>
              <a:gd name="connsiteY28" fmla="*/ 1632275 h 2083506"/>
              <a:gd name="connsiteX29" fmla="*/ 9770872 w 12191999"/>
              <a:gd name="connsiteY29" fmla="*/ 1688088 h 2083506"/>
              <a:gd name="connsiteX30" fmla="*/ 9733849 w 12191999"/>
              <a:gd name="connsiteY30" fmla="*/ 1700034 h 2083506"/>
              <a:gd name="connsiteX31" fmla="*/ 9703714 w 12191999"/>
              <a:gd name="connsiteY31" fmla="*/ 1730093 h 2083506"/>
              <a:gd name="connsiteX32" fmla="*/ 9698351 w 12191999"/>
              <a:gd name="connsiteY32" fmla="*/ 1730377 h 2083506"/>
              <a:gd name="connsiteX33" fmla="*/ 9632895 w 12191999"/>
              <a:gd name="connsiteY33" fmla="*/ 1736363 h 2083506"/>
              <a:gd name="connsiteX34" fmla="*/ 9569107 w 12191999"/>
              <a:gd name="connsiteY34" fmla="*/ 1741010 h 2083506"/>
              <a:gd name="connsiteX35" fmla="*/ 9536451 w 12191999"/>
              <a:gd name="connsiteY35" fmla="*/ 1755120 h 2083506"/>
              <a:gd name="connsiteX36" fmla="*/ 9529385 w 12191999"/>
              <a:gd name="connsiteY36" fmla="*/ 1757515 h 2083506"/>
              <a:gd name="connsiteX37" fmla="*/ 9498527 w 12191999"/>
              <a:gd name="connsiteY37" fmla="*/ 1753117 h 2083506"/>
              <a:gd name="connsiteX38" fmla="*/ 9436642 w 12191999"/>
              <a:gd name="connsiteY38" fmla="*/ 1755478 h 2083506"/>
              <a:gd name="connsiteX39" fmla="*/ 9429748 w 12191999"/>
              <a:gd name="connsiteY39" fmla="*/ 1756317 h 2083506"/>
              <a:gd name="connsiteX40" fmla="*/ 9429748 w 12191999"/>
              <a:gd name="connsiteY40" fmla="*/ 1768745 h 2083506"/>
              <a:gd name="connsiteX41" fmla="*/ 9425802 w 12191999"/>
              <a:gd name="connsiteY41" fmla="*/ 1769273 h 2083506"/>
              <a:gd name="connsiteX42" fmla="*/ 9349763 w 12191999"/>
              <a:gd name="connsiteY42" fmla="*/ 1776107 h 2083506"/>
              <a:gd name="connsiteX43" fmla="*/ 9256503 w 12191999"/>
              <a:gd name="connsiteY43" fmla="*/ 1800699 h 2083506"/>
              <a:gd name="connsiteX44" fmla="*/ 9222873 w 12191999"/>
              <a:gd name="connsiteY44" fmla="*/ 1803003 h 2083506"/>
              <a:gd name="connsiteX45" fmla="*/ 9224095 w 12191999"/>
              <a:gd name="connsiteY45" fmla="*/ 1807355 h 2083506"/>
              <a:gd name="connsiteX46" fmla="*/ 9211603 w 12191999"/>
              <a:gd name="connsiteY46" fmla="*/ 1807675 h 2083506"/>
              <a:gd name="connsiteX47" fmla="*/ 9183719 w 12191999"/>
              <a:gd name="connsiteY47" fmla="*/ 1807781 h 2083506"/>
              <a:gd name="connsiteX48" fmla="*/ 9100221 w 12191999"/>
              <a:gd name="connsiteY48" fmla="*/ 1808989 h 2083506"/>
              <a:gd name="connsiteX49" fmla="*/ 9077439 w 12191999"/>
              <a:gd name="connsiteY49" fmla="*/ 1817333 h 2083506"/>
              <a:gd name="connsiteX50" fmla="*/ 9055889 w 12191999"/>
              <a:gd name="connsiteY50" fmla="*/ 1817464 h 2083506"/>
              <a:gd name="connsiteX51" fmla="*/ 8930912 w 12191999"/>
              <a:gd name="connsiteY51" fmla="*/ 1828648 h 2083506"/>
              <a:gd name="connsiteX52" fmla="*/ 8913729 w 12191999"/>
              <a:gd name="connsiteY52" fmla="*/ 1829483 h 2083506"/>
              <a:gd name="connsiteX53" fmla="*/ 8904423 w 12191999"/>
              <a:gd name="connsiteY53" fmla="*/ 1833234 h 2083506"/>
              <a:gd name="connsiteX54" fmla="*/ 8871099 w 12191999"/>
              <a:gd name="connsiteY54" fmla="*/ 1833979 h 2083506"/>
              <a:gd name="connsiteX55" fmla="*/ 8869557 w 12191999"/>
              <a:gd name="connsiteY55" fmla="*/ 1836113 h 2083506"/>
              <a:gd name="connsiteX56" fmla="*/ 8760021 w 12191999"/>
              <a:gd name="connsiteY56" fmla="*/ 1854442 h 2083506"/>
              <a:gd name="connsiteX57" fmla="*/ 8741254 w 12191999"/>
              <a:gd name="connsiteY57" fmla="*/ 1857469 h 2083506"/>
              <a:gd name="connsiteX58" fmla="*/ 8725039 w 12191999"/>
              <a:gd name="connsiteY58" fmla="*/ 1856552 h 2083506"/>
              <a:gd name="connsiteX59" fmla="*/ 8635265 w 12191999"/>
              <a:gd name="connsiteY59" fmla="*/ 1859168 h 2083506"/>
              <a:gd name="connsiteX60" fmla="*/ 8613911 w 12191999"/>
              <a:gd name="connsiteY60" fmla="*/ 1857561 h 2083506"/>
              <a:gd name="connsiteX61" fmla="*/ 8604931 w 12191999"/>
              <a:gd name="connsiteY61" fmla="*/ 1854170 h 2083506"/>
              <a:gd name="connsiteX62" fmla="*/ 8570171 w 12191999"/>
              <a:gd name="connsiteY62" fmla="*/ 1860579 h 2083506"/>
              <a:gd name="connsiteX63" fmla="*/ 8516537 w 12191999"/>
              <a:gd name="connsiteY63" fmla="*/ 1864971 h 2083506"/>
              <a:gd name="connsiteX64" fmla="*/ 8491046 w 12191999"/>
              <a:gd name="connsiteY64" fmla="*/ 1868141 h 2083506"/>
              <a:gd name="connsiteX65" fmla="*/ 8470478 w 12191999"/>
              <a:gd name="connsiteY65" fmla="*/ 1866216 h 2083506"/>
              <a:gd name="connsiteX66" fmla="*/ 8353433 w 12191999"/>
              <a:gd name="connsiteY66" fmla="*/ 1865729 h 2083506"/>
              <a:gd name="connsiteX67" fmla="*/ 8347675 w 12191999"/>
              <a:gd name="connsiteY67" fmla="*/ 1865075 h 2083506"/>
              <a:gd name="connsiteX68" fmla="*/ 8343939 w 12191999"/>
              <a:gd name="connsiteY68" fmla="*/ 1865677 h 2083506"/>
              <a:gd name="connsiteX69" fmla="*/ 8221566 w 12191999"/>
              <a:gd name="connsiteY69" fmla="*/ 1881148 h 2083506"/>
              <a:gd name="connsiteX70" fmla="*/ 8066095 w 12191999"/>
              <a:gd name="connsiteY70" fmla="*/ 1919902 h 2083506"/>
              <a:gd name="connsiteX71" fmla="*/ 8044849 w 12191999"/>
              <a:gd name="connsiteY71" fmla="*/ 1916308 h 2083506"/>
              <a:gd name="connsiteX72" fmla="*/ 8041142 w 12191999"/>
              <a:gd name="connsiteY72" fmla="*/ 1915506 h 2083506"/>
              <a:gd name="connsiteX73" fmla="*/ 8022159 w 12191999"/>
              <a:gd name="connsiteY73" fmla="*/ 1911521 h 2083506"/>
              <a:gd name="connsiteX74" fmla="*/ 7944932 w 12191999"/>
              <a:gd name="connsiteY74" fmla="*/ 1917265 h 2083506"/>
              <a:gd name="connsiteX75" fmla="*/ 7879011 w 12191999"/>
              <a:gd name="connsiteY75" fmla="*/ 1928570 h 2083506"/>
              <a:gd name="connsiteX76" fmla="*/ 7865529 w 12191999"/>
              <a:gd name="connsiteY76" fmla="*/ 1934399 h 2083506"/>
              <a:gd name="connsiteX77" fmla="*/ 7774801 w 12191999"/>
              <a:gd name="connsiteY77" fmla="*/ 1947969 h 2083506"/>
              <a:gd name="connsiteX78" fmla="*/ 7748398 w 12191999"/>
              <a:gd name="connsiteY78" fmla="*/ 1955982 h 2083506"/>
              <a:gd name="connsiteX79" fmla="*/ 7740684 w 12191999"/>
              <a:gd name="connsiteY79" fmla="*/ 1955717 h 2083506"/>
              <a:gd name="connsiteX80" fmla="*/ 7712976 w 12191999"/>
              <a:gd name="connsiteY80" fmla="*/ 1960442 h 2083506"/>
              <a:gd name="connsiteX81" fmla="*/ 7699956 w 12191999"/>
              <a:gd name="connsiteY81" fmla="*/ 1966104 h 2083506"/>
              <a:gd name="connsiteX82" fmla="*/ 7684158 w 12191999"/>
              <a:gd name="connsiteY82" fmla="*/ 1962927 h 2083506"/>
              <a:gd name="connsiteX83" fmla="*/ 7643109 w 12191999"/>
              <a:gd name="connsiteY83" fmla="*/ 1964400 h 2083506"/>
              <a:gd name="connsiteX84" fmla="*/ 7630180 w 12191999"/>
              <a:gd name="connsiteY84" fmla="*/ 1970266 h 2083506"/>
              <a:gd name="connsiteX85" fmla="*/ 7609131 w 12191999"/>
              <a:gd name="connsiteY85" fmla="*/ 1971774 h 2083506"/>
              <a:gd name="connsiteX86" fmla="*/ 7555555 w 12191999"/>
              <a:gd name="connsiteY86" fmla="*/ 1969491 h 2083506"/>
              <a:gd name="connsiteX87" fmla="*/ 7520919 w 12191999"/>
              <a:gd name="connsiteY87" fmla="*/ 1970177 h 2083506"/>
              <a:gd name="connsiteX88" fmla="*/ 7456258 w 12191999"/>
              <a:gd name="connsiteY88" fmla="*/ 1960468 h 2083506"/>
              <a:gd name="connsiteX89" fmla="*/ 7393047 w 12191999"/>
              <a:gd name="connsiteY89" fmla="*/ 1952408 h 2083506"/>
              <a:gd name="connsiteX90" fmla="*/ 7199912 w 12191999"/>
              <a:gd name="connsiteY90" fmla="*/ 1959913 h 2083506"/>
              <a:gd name="connsiteX91" fmla="*/ 7146774 w 12191999"/>
              <a:gd name="connsiteY91" fmla="*/ 1956641 h 2083506"/>
              <a:gd name="connsiteX92" fmla="*/ 7122244 w 12191999"/>
              <a:gd name="connsiteY92" fmla="*/ 1953891 h 2083506"/>
              <a:gd name="connsiteX93" fmla="*/ 7032241 w 12191999"/>
              <a:gd name="connsiteY93" fmla="*/ 1962723 h 2083506"/>
              <a:gd name="connsiteX94" fmla="*/ 6941492 w 12191999"/>
              <a:gd name="connsiteY94" fmla="*/ 1976868 h 2083506"/>
              <a:gd name="connsiteX95" fmla="*/ 6906514 w 12191999"/>
              <a:gd name="connsiteY95" fmla="*/ 1968589 h 2083506"/>
              <a:gd name="connsiteX96" fmla="*/ 6826395 w 12191999"/>
              <a:gd name="connsiteY96" fmla="*/ 1974141 h 2083506"/>
              <a:gd name="connsiteX97" fmla="*/ 6716431 w 12191999"/>
              <a:gd name="connsiteY97" fmla="*/ 2004297 h 2083506"/>
              <a:gd name="connsiteX98" fmla="*/ 6569607 w 12191999"/>
              <a:gd name="connsiteY98" fmla="*/ 2015496 h 2083506"/>
              <a:gd name="connsiteX99" fmla="*/ 6561430 w 12191999"/>
              <a:gd name="connsiteY99" fmla="*/ 2020996 h 2083506"/>
              <a:gd name="connsiteX100" fmla="*/ 6549371 w 12191999"/>
              <a:gd name="connsiteY100" fmla="*/ 2024747 h 2083506"/>
              <a:gd name="connsiteX101" fmla="*/ 6547040 w 12191999"/>
              <a:gd name="connsiteY101" fmla="*/ 2024474 h 2083506"/>
              <a:gd name="connsiteX102" fmla="*/ 6530482 w 12191999"/>
              <a:gd name="connsiteY102" fmla="*/ 2026659 h 2083506"/>
              <a:gd name="connsiteX103" fmla="*/ 6528565 w 12191999"/>
              <a:gd name="connsiteY103" fmla="*/ 2028600 h 2083506"/>
              <a:gd name="connsiteX104" fmla="*/ 6517741 w 12191999"/>
              <a:gd name="connsiteY104" fmla="*/ 2030558 h 2083506"/>
              <a:gd name="connsiteX105" fmla="*/ 6497855 w 12191999"/>
              <a:gd name="connsiteY105" fmla="*/ 2035650 h 2083506"/>
              <a:gd name="connsiteX106" fmla="*/ 6492785 w 12191999"/>
              <a:gd name="connsiteY106" fmla="*/ 2035444 h 2083506"/>
              <a:gd name="connsiteX107" fmla="*/ 6460692 w 12191999"/>
              <a:gd name="connsiteY107" fmla="*/ 2041321 h 2083506"/>
              <a:gd name="connsiteX108" fmla="*/ 6459609 w 12191999"/>
              <a:gd name="connsiteY108" fmla="*/ 2040851 h 2083506"/>
              <a:gd name="connsiteX109" fmla="*/ 6447765 w 12191999"/>
              <a:gd name="connsiteY109" fmla="*/ 2040102 h 2083506"/>
              <a:gd name="connsiteX110" fmla="*/ 6426590 w 12191999"/>
              <a:gd name="connsiteY110" fmla="*/ 2039928 h 2083506"/>
              <a:gd name="connsiteX111" fmla="*/ 6401693 w 12191999"/>
              <a:gd name="connsiteY111" fmla="*/ 2033537 h 2083506"/>
              <a:gd name="connsiteX112" fmla="*/ 6387141 w 12191999"/>
              <a:gd name="connsiteY112" fmla="*/ 2033161 h 2083506"/>
              <a:gd name="connsiteX113" fmla="*/ 6357846 w 12191999"/>
              <a:gd name="connsiteY113" fmla="*/ 2036782 h 2083506"/>
              <a:gd name="connsiteX114" fmla="*/ 6342914 w 12191999"/>
              <a:gd name="connsiteY114" fmla="*/ 2037585 h 2083506"/>
              <a:gd name="connsiteX115" fmla="*/ 6336300 w 12191999"/>
              <a:gd name="connsiteY115" fmla="*/ 2038781 h 2083506"/>
              <a:gd name="connsiteX116" fmla="*/ 6317178 w 12191999"/>
              <a:gd name="connsiteY116" fmla="*/ 2038968 h 2083506"/>
              <a:gd name="connsiteX117" fmla="*/ 6161427 w 12191999"/>
              <a:gd name="connsiteY117" fmla="*/ 2047338 h 2083506"/>
              <a:gd name="connsiteX118" fmla="*/ 6097339 w 12191999"/>
              <a:gd name="connsiteY118" fmla="*/ 2082438 h 2083506"/>
              <a:gd name="connsiteX119" fmla="*/ 6079059 w 12191999"/>
              <a:gd name="connsiteY119" fmla="*/ 2081299 h 2083506"/>
              <a:gd name="connsiteX120" fmla="*/ 5998439 w 12191999"/>
              <a:gd name="connsiteY120" fmla="*/ 2070958 h 2083506"/>
              <a:gd name="connsiteX121" fmla="*/ 5904290 w 12191999"/>
              <a:gd name="connsiteY121" fmla="*/ 2070255 h 2083506"/>
              <a:gd name="connsiteX122" fmla="*/ 5814867 w 12191999"/>
              <a:gd name="connsiteY122" fmla="*/ 2079032 h 2083506"/>
              <a:gd name="connsiteX123" fmla="*/ 5725743 w 12191999"/>
              <a:gd name="connsiteY123" fmla="*/ 2070558 h 2083506"/>
              <a:gd name="connsiteX124" fmla="*/ 5650546 w 12191999"/>
              <a:gd name="connsiteY124" fmla="*/ 2052412 h 2083506"/>
              <a:gd name="connsiteX125" fmla="*/ 5581284 w 12191999"/>
              <a:gd name="connsiteY125" fmla="*/ 2023175 h 2083506"/>
              <a:gd name="connsiteX126" fmla="*/ 5572593 w 12191999"/>
              <a:gd name="connsiteY126" fmla="*/ 2018391 h 2083506"/>
              <a:gd name="connsiteX127" fmla="*/ 5548580 w 12191999"/>
              <a:gd name="connsiteY127" fmla="*/ 2016951 h 2083506"/>
              <a:gd name="connsiteX128" fmla="*/ 5471173 w 12191999"/>
              <a:gd name="connsiteY128" fmla="*/ 2018786 h 2083506"/>
              <a:gd name="connsiteX129" fmla="*/ 5340320 w 12191999"/>
              <a:gd name="connsiteY129" fmla="*/ 2037611 h 2083506"/>
              <a:gd name="connsiteX130" fmla="*/ 5254376 w 12191999"/>
              <a:gd name="connsiteY130" fmla="*/ 2042928 h 2083506"/>
              <a:gd name="connsiteX131" fmla="*/ 5258035 w 12191999"/>
              <a:gd name="connsiteY131" fmla="*/ 2035649 h 2083506"/>
              <a:gd name="connsiteX132" fmla="*/ 5230622 w 12191999"/>
              <a:gd name="connsiteY132" fmla="*/ 2024576 h 2083506"/>
              <a:gd name="connsiteX133" fmla="*/ 5026203 w 12191999"/>
              <a:gd name="connsiteY133" fmla="*/ 2030162 h 2083506"/>
              <a:gd name="connsiteX134" fmla="*/ 4973988 w 12191999"/>
              <a:gd name="connsiteY134" fmla="*/ 2026668 h 2083506"/>
              <a:gd name="connsiteX135" fmla="*/ 4928030 w 12191999"/>
              <a:gd name="connsiteY135" fmla="*/ 2033642 h 2083506"/>
              <a:gd name="connsiteX136" fmla="*/ 4908970 w 12191999"/>
              <a:gd name="connsiteY136" fmla="*/ 2030033 h 2083506"/>
              <a:gd name="connsiteX137" fmla="*/ 4905679 w 12191999"/>
              <a:gd name="connsiteY137" fmla="*/ 2029300 h 2083506"/>
              <a:gd name="connsiteX138" fmla="*/ 4892525 w 12191999"/>
              <a:gd name="connsiteY138" fmla="*/ 2028768 h 2083506"/>
              <a:gd name="connsiteX139" fmla="*/ 4888818 w 12191999"/>
              <a:gd name="connsiteY139" fmla="*/ 2025619 h 2083506"/>
              <a:gd name="connsiteX140" fmla="*/ 4869018 w 12191999"/>
              <a:gd name="connsiteY140" fmla="*/ 2022668 h 2083506"/>
              <a:gd name="connsiteX141" fmla="*/ 4844804 w 12191999"/>
              <a:gd name="connsiteY141" fmla="*/ 2022527 h 2083506"/>
              <a:gd name="connsiteX142" fmla="*/ 4758778 w 12191999"/>
              <a:gd name="connsiteY142" fmla="*/ 2021694 h 2083506"/>
              <a:gd name="connsiteX143" fmla="*/ 4744748 w 12191999"/>
              <a:gd name="connsiteY143" fmla="*/ 2023396 h 2083506"/>
              <a:gd name="connsiteX144" fmla="*/ 4698956 w 12191999"/>
              <a:gd name="connsiteY144" fmla="*/ 2020558 h 2083506"/>
              <a:gd name="connsiteX145" fmla="*/ 4658147 w 12191999"/>
              <a:gd name="connsiteY145" fmla="*/ 2019920 h 2083506"/>
              <a:gd name="connsiteX146" fmla="*/ 4631706 w 12191999"/>
              <a:gd name="connsiteY146" fmla="*/ 2021274 h 2083506"/>
              <a:gd name="connsiteX147" fmla="*/ 4624776 w 12191999"/>
              <a:gd name="connsiteY147" fmla="*/ 2020152 h 2083506"/>
              <a:gd name="connsiteX148" fmla="*/ 4598150 w 12191999"/>
              <a:gd name="connsiteY148" fmla="*/ 2019429 h 2083506"/>
              <a:gd name="connsiteX149" fmla="*/ 4584588 w 12191999"/>
              <a:gd name="connsiteY149" fmla="*/ 2021092 h 2083506"/>
              <a:gd name="connsiteX150" fmla="*/ 4571203 w 12191999"/>
              <a:gd name="connsiteY150" fmla="*/ 2017263 h 2083506"/>
              <a:gd name="connsiteX151" fmla="*/ 4567930 w 12191999"/>
              <a:gd name="connsiteY151" fmla="*/ 2014458 h 2083506"/>
              <a:gd name="connsiteX152" fmla="*/ 4548984 w 12191999"/>
              <a:gd name="connsiteY152" fmla="*/ 2015717 h 2083506"/>
              <a:gd name="connsiteX153" fmla="*/ 4533451 w 12191999"/>
              <a:gd name="connsiteY153" fmla="*/ 2012976 h 2083506"/>
              <a:gd name="connsiteX154" fmla="*/ 4519910 w 12191999"/>
              <a:gd name="connsiteY154" fmla="*/ 2014768 h 2083506"/>
              <a:gd name="connsiteX155" fmla="*/ 4514290 w 12191999"/>
              <a:gd name="connsiteY155" fmla="*/ 2014364 h 2083506"/>
              <a:gd name="connsiteX156" fmla="*/ 4500320 w 12191999"/>
              <a:gd name="connsiteY156" fmla="*/ 2013007 h 2083506"/>
              <a:gd name="connsiteX157" fmla="*/ 4476219 w 12191999"/>
              <a:gd name="connsiteY157" fmla="*/ 2009993 h 2083506"/>
              <a:gd name="connsiteX158" fmla="*/ 4468701 w 12191999"/>
              <a:gd name="connsiteY158" fmla="*/ 2009574 h 2083506"/>
              <a:gd name="connsiteX159" fmla="*/ 4452333 w 12191999"/>
              <a:gd name="connsiteY159" fmla="*/ 2004964 h 2083506"/>
              <a:gd name="connsiteX160" fmla="*/ 4420644 w 12191999"/>
              <a:gd name="connsiteY160" fmla="*/ 2001021 h 2083506"/>
              <a:gd name="connsiteX161" fmla="*/ 4364856 w 12191999"/>
              <a:gd name="connsiteY161" fmla="*/ 1987267 h 2083506"/>
              <a:gd name="connsiteX162" fmla="*/ 4332062 w 12191999"/>
              <a:gd name="connsiteY162" fmla="*/ 1980703 h 2083506"/>
              <a:gd name="connsiteX163" fmla="*/ 4309876 w 12191999"/>
              <a:gd name="connsiteY163" fmla="*/ 1974653 h 2083506"/>
              <a:gd name="connsiteX164" fmla="*/ 4244391 w 12191999"/>
              <a:gd name="connsiteY164" fmla="*/ 1966109 h 2083506"/>
              <a:gd name="connsiteX165" fmla="*/ 4132071 w 12191999"/>
              <a:gd name="connsiteY165" fmla="*/ 1954813 h 2083506"/>
              <a:gd name="connsiteX166" fmla="*/ 4109069 w 12191999"/>
              <a:gd name="connsiteY166" fmla="*/ 1951778 h 2083506"/>
              <a:gd name="connsiteX167" fmla="*/ 4092908 w 12191999"/>
              <a:gd name="connsiteY167" fmla="*/ 1946662 h 2083506"/>
              <a:gd name="connsiteX168" fmla="*/ 4092306 w 12191999"/>
              <a:gd name="connsiteY168" fmla="*/ 1943291 h 2083506"/>
              <a:gd name="connsiteX169" fmla="*/ 4080234 w 12191999"/>
              <a:gd name="connsiteY169" fmla="*/ 1941219 h 2083506"/>
              <a:gd name="connsiteX170" fmla="*/ 4077778 w 12191999"/>
              <a:gd name="connsiteY170" fmla="*/ 1940145 h 2083506"/>
              <a:gd name="connsiteX171" fmla="*/ 4062936 w 12191999"/>
              <a:gd name="connsiteY171" fmla="*/ 1934506 h 2083506"/>
              <a:gd name="connsiteX172" fmla="*/ 4012506 w 12191999"/>
              <a:gd name="connsiteY172" fmla="*/ 1935475 h 2083506"/>
              <a:gd name="connsiteX173" fmla="*/ 3965880 w 12191999"/>
              <a:gd name="connsiteY173" fmla="*/ 1925968 h 2083506"/>
              <a:gd name="connsiteX174" fmla="*/ 3765338 w 12191999"/>
              <a:gd name="connsiteY174" fmla="*/ 1906649 h 2083506"/>
              <a:gd name="connsiteX175" fmla="*/ 3749493 w 12191999"/>
              <a:gd name="connsiteY175" fmla="*/ 1893071 h 2083506"/>
              <a:gd name="connsiteX176" fmla="*/ 3672704 w 12191999"/>
              <a:gd name="connsiteY176" fmla="*/ 1881383 h 2083506"/>
              <a:gd name="connsiteX177" fmla="*/ 3530082 w 12191999"/>
              <a:gd name="connsiteY177" fmla="*/ 1883187 h 2083506"/>
              <a:gd name="connsiteX178" fmla="*/ 3387664 w 12191999"/>
              <a:gd name="connsiteY178" fmla="*/ 1862579 h 2083506"/>
              <a:gd name="connsiteX179" fmla="*/ 3371681 w 12191999"/>
              <a:gd name="connsiteY179" fmla="*/ 1865293 h 2083506"/>
              <a:gd name="connsiteX180" fmla="*/ 3355305 w 12191999"/>
              <a:gd name="connsiteY180" fmla="*/ 1865842 h 2083506"/>
              <a:gd name="connsiteX181" fmla="*/ 3353790 w 12191999"/>
              <a:gd name="connsiteY181" fmla="*/ 1865158 h 2083506"/>
              <a:gd name="connsiteX182" fmla="*/ 3336210 w 12191999"/>
              <a:gd name="connsiteY182" fmla="*/ 1863564 h 2083506"/>
              <a:gd name="connsiteX183" fmla="*/ 3331381 w 12191999"/>
              <a:gd name="connsiteY183" fmla="*/ 1864716 h 2083506"/>
              <a:gd name="connsiteX184" fmla="*/ 3319012 w 12191999"/>
              <a:gd name="connsiteY184" fmla="*/ 1864093 h 2083506"/>
              <a:gd name="connsiteX185" fmla="*/ 3293818 w 12191999"/>
              <a:gd name="connsiteY185" fmla="*/ 1864135 h 2083506"/>
              <a:gd name="connsiteX186" fmla="*/ 3289881 w 12191999"/>
              <a:gd name="connsiteY186" fmla="*/ 1862954 h 2083506"/>
              <a:gd name="connsiteX187" fmla="*/ 3253090 w 12191999"/>
              <a:gd name="connsiteY187" fmla="*/ 1861164 h 2083506"/>
              <a:gd name="connsiteX188" fmla="*/ 3252949 w 12191999"/>
              <a:gd name="connsiteY188" fmla="*/ 1860574 h 2083506"/>
              <a:gd name="connsiteX189" fmla="*/ 3244187 w 12191999"/>
              <a:gd name="connsiteY189" fmla="*/ 1857604 h 2083506"/>
              <a:gd name="connsiteX190" fmla="*/ 3246570 w 12191999"/>
              <a:gd name="connsiteY190" fmla="*/ 1852946 h 2083506"/>
              <a:gd name="connsiteX191" fmla="*/ 3237810 w 12191999"/>
              <a:gd name="connsiteY191" fmla="*/ 1853064 h 2083506"/>
              <a:gd name="connsiteX192" fmla="*/ 3230822 w 12191999"/>
              <a:gd name="connsiteY192" fmla="*/ 1855474 h 2083506"/>
              <a:gd name="connsiteX193" fmla="*/ 3136549 w 12191999"/>
              <a:gd name="connsiteY193" fmla="*/ 1874037 h 2083506"/>
              <a:gd name="connsiteX194" fmla="*/ 2845754 w 12191999"/>
              <a:gd name="connsiteY194" fmla="*/ 1910932 h 2083506"/>
              <a:gd name="connsiteX195" fmla="*/ 2786878 w 12191999"/>
              <a:gd name="connsiteY195" fmla="*/ 1917162 h 2083506"/>
              <a:gd name="connsiteX196" fmla="*/ 2725298 w 12191999"/>
              <a:gd name="connsiteY196" fmla="*/ 1912340 h 2083506"/>
              <a:gd name="connsiteX197" fmla="*/ 2697754 w 12191999"/>
              <a:gd name="connsiteY197" fmla="*/ 1914863 h 2083506"/>
              <a:gd name="connsiteX198" fmla="*/ 2568063 w 12191999"/>
              <a:gd name="connsiteY198" fmla="*/ 1936283 h 2083506"/>
              <a:gd name="connsiteX199" fmla="*/ 2489784 w 12191999"/>
              <a:gd name="connsiteY199" fmla="*/ 1943720 h 2083506"/>
              <a:gd name="connsiteX200" fmla="*/ 2458978 w 12191999"/>
              <a:gd name="connsiteY200" fmla="*/ 1938095 h 2083506"/>
              <a:gd name="connsiteX201" fmla="*/ 2318712 w 12191999"/>
              <a:gd name="connsiteY201" fmla="*/ 1934474 h 2083506"/>
              <a:gd name="connsiteX202" fmla="*/ 2268709 w 12191999"/>
              <a:gd name="connsiteY202" fmla="*/ 1940521 h 2083506"/>
              <a:gd name="connsiteX203" fmla="*/ 2264080 w 12191999"/>
              <a:gd name="connsiteY203" fmla="*/ 1941232 h 2083506"/>
              <a:gd name="connsiteX204" fmla="*/ 2254684 w 12191999"/>
              <a:gd name="connsiteY204" fmla="*/ 1943524 h 2083506"/>
              <a:gd name="connsiteX205" fmla="*/ 2252523 w 12191999"/>
              <a:gd name="connsiteY205" fmla="*/ 1943004 h 2083506"/>
              <a:gd name="connsiteX206" fmla="*/ 2173350 w 12191999"/>
              <a:gd name="connsiteY206" fmla="*/ 1929202 h 2083506"/>
              <a:gd name="connsiteX207" fmla="*/ 2155266 w 12191999"/>
              <a:gd name="connsiteY207" fmla="*/ 1920267 h 2083506"/>
              <a:gd name="connsiteX208" fmla="*/ 2091013 w 12191999"/>
              <a:gd name="connsiteY208" fmla="*/ 1914631 h 2083506"/>
              <a:gd name="connsiteX209" fmla="*/ 2030712 w 12191999"/>
              <a:gd name="connsiteY209" fmla="*/ 1897690 h 2083506"/>
              <a:gd name="connsiteX210" fmla="*/ 1908838 w 12191999"/>
              <a:gd name="connsiteY210" fmla="*/ 1892222 h 2083506"/>
              <a:gd name="connsiteX211" fmla="*/ 1877796 w 12191999"/>
              <a:gd name="connsiteY211" fmla="*/ 1883887 h 2083506"/>
              <a:gd name="connsiteX212" fmla="*/ 1875824 w 12191999"/>
              <a:gd name="connsiteY212" fmla="*/ 1879265 h 2083506"/>
              <a:gd name="connsiteX213" fmla="*/ 1823048 w 12191999"/>
              <a:gd name="connsiteY213" fmla="*/ 1881064 h 2083506"/>
              <a:gd name="connsiteX214" fmla="*/ 1765736 w 12191999"/>
              <a:gd name="connsiteY214" fmla="*/ 1856578 h 2083506"/>
              <a:gd name="connsiteX215" fmla="*/ 1725669 w 12191999"/>
              <a:gd name="connsiteY215" fmla="*/ 1833744 h 2083506"/>
              <a:gd name="connsiteX216" fmla="*/ 1725216 w 12191999"/>
              <a:gd name="connsiteY216" fmla="*/ 1829447 h 2083506"/>
              <a:gd name="connsiteX217" fmla="*/ 1721485 w 12191999"/>
              <a:gd name="connsiteY217" fmla="*/ 1828960 h 2083506"/>
              <a:gd name="connsiteX218" fmla="*/ 1717786 w 12191999"/>
              <a:gd name="connsiteY218" fmla="*/ 1832224 h 2083506"/>
              <a:gd name="connsiteX219" fmla="*/ 1689907 w 12191999"/>
              <a:gd name="connsiteY219" fmla="*/ 1825425 h 2083506"/>
              <a:gd name="connsiteX220" fmla="*/ 1688093 w 12191999"/>
              <a:gd name="connsiteY220" fmla="*/ 1817391 h 2083506"/>
              <a:gd name="connsiteX221" fmla="*/ 1496789 w 12191999"/>
              <a:gd name="connsiteY221" fmla="*/ 1805297 h 2083506"/>
              <a:gd name="connsiteX222" fmla="*/ 1392839 w 12191999"/>
              <a:gd name="connsiteY222" fmla="*/ 1758649 h 2083506"/>
              <a:gd name="connsiteX223" fmla="*/ 1360872 w 12191999"/>
              <a:gd name="connsiteY223" fmla="*/ 1752441 h 2083506"/>
              <a:gd name="connsiteX224" fmla="*/ 1313885 w 12191999"/>
              <a:gd name="connsiteY224" fmla="*/ 1731785 h 2083506"/>
              <a:gd name="connsiteX225" fmla="*/ 1247665 w 12191999"/>
              <a:gd name="connsiteY225" fmla="*/ 1727765 h 2083506"/>
              <a:gd name="connsiteX226" fmla="*/ 1196850 w 12191999"/>
              <a:gd name="connsiteY226" fmla="*/ 1729622 h 2083506"/>
              <a:gd name="connsiteX227" fmla="*/ 1168728 w 12191999"/>
              <a:gd name="connsiteY227" fmla="*/ 1728550 h 2083506"/>
              <a:gd name="connsiteX228" fmla="*/ 1096918 w 12191999"/>
              <a:gd name="connsiteY228" fmla="*/ 1721485 h 2083506"/>
              <a:gd name="connsiteX229" fmla="*/ 1094082 w 12191999"/>
              <a:gd name="connsiteY229" fmla="*/ 1720113 h 2083506"/>
              <a:gd name="connsiteX230" fmla="*/ 1040782 w 12191999"/>
              <a:gd name="connsiteY230" fmla="*/ 1721762 h 2083506"/>
              <a:gd name="connsiteX231" fmla="*/ 955980 w 12191999"/>
              <a:gd name="connsiteY231" fmla="*/ 1719289 h 2083506"/>
              <a:gd name="connsiteX232" fmla="*/ 926108 w 12191999"/>
              <a:gd name="connsiteY232" fmla="*/ 1715917 h 2083506"/>
              <a:gd name="connsiteX233" fmla="*/ 876049 w 12191999"/>
              <a:gd name="connsiteY233" fmla="*/ 1710422 h 2083506"/>
              <a:gd name="connsiteX234" fmla="*/ 839194 w 12191999"/>
              <a:gd name="connsiteY234" fmla="*/ 1700176 h 2083506"/>
              <a:gd name="connsiteX235" fmla="*/ 797112 w 12191999"/>
              <a:gd name="connsiteY235" fmla="*/ 1698014 h 2083506"/>
              <a:gd name="connsiteX236" fmla="*/ 786610 w 12191999"/>
              <a:gd name="connsiteY236" fmla="*/ 1705455 h 2083506"/>
              <a:gd name="connsiteX237" fmla="*/ 741833 w 12191999"/>
              <a:gd name="connsiteY237" fmla="*/ 1700566 h 2083506"/>
              <a:gd name="connsiteX238" fmla="*/ 673985 w 12191999"/>
              <a:gd name="connsiteY238" fmla="*/ 1692278 h 2083506"/>
              <a:gd name="connsiteX239" fmla="*/ 634665 w 12191999"/>
              <a:gd name="connsiteY239" fmla="*/ 1689550 h 2083506"/>
              <a:gd name="connsiteX240" fmla="*/ 527471 w 12191999"/>
              <a:gd name="connsiteY240" fmla="*/ 1679869 h 2083506"/>
              <a:gd name="connsiteX241" fmla="*/ 420260 w 12191999"/>
              <a:gd name="connsiteY241" fmla="*/ 1668475 h 2083506"/>
              <a:gd name="connsiteX242" fmla="*/ 357630 w 12191999"/>
              <a:gd name="connsiteY242" fmla="*/ 1652142 h 2083506"/>
              <a:gd name="connsiteX243" fmla="*/ 269407 w 12191999"/>
              <a:gd name="connsiteY243" fmla="*/ 1643812 h 2083506"/>
              <a:gd name="connsiteX244" fmla="*/ 254769 w 12191999"/>
              <a:gd name="connsiteY244" fmla="*/ 1641013 h 2083506"/>
              <a:gd name="connsiteX245" fmla="*/ 150763 w 12191999"/>
              <a:gd name="connsiteY245" fmla="*/ 1628143 h 2083506"/>
              <a:gd name="connsiteX246" fmla="*/ 29133 w 12191999"/>
              <a:gd name="connsiteY246" fmla="*/ 1626172 h 2083506"/>
              <a:gd name="connsiteX247" fmla="*/ 0 w 12191999"/>
              <a:gd name="connsiteY247" fmla="*/ 1619589 h 208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</a:cxnLst>
            <a:rect l="l" t="t" r="r" b="b"/>
            <a:pathLst>
              <a:path w="12191999" h="2083506">
                <a:moveTo>
                  <a:pt x="0" y="0"/>
                </a:moveTo>
                <a:lnTo>
                  <a:pt x="9429748" y="0"/>
                </a:lnTo>
                <a:lnTo>
                  <a:pt x="9429748" y="1"/>
                </a:lnTo>
                <a:lnTo>
                  <a:pt x="12191999" y="1"/>
                </a:lnTo>
                <a:lnTo>
                  <a:pt x="12191999" y="1164372"/>
                </a:lnTo>
                <a:lnTo>
                  <a:pt x="12147852" y="1163783"/>
                </a:lnTo>
                <a:cubicBezTo>
                  <a:pt x="12063101" y="1189107"/>
                  <a:pt x="12045020" y="1156925"/>
                  <a:pt x="11993604" y="1153496"/>
                </a:cubicBezTo>
                <a:cubicBezTo>
                  <a:pt x="11954216" y="1165241"/>
                  <a:pt x="11911195" y="1167350"/>
                  <a:pt x="11865319" y="1176624"/>
                </a:cubicBezTo>
                <a:cubicBezTo>
                  <a:pt x="11822513" y="1184682"/>
                  <a:pt x="11766915" y="1201558"/>
                  <a:pt x="11718353" y="1209136"/>
                </a:cubicBezTo>
                <a:cubicBezTo>
                  <a:pt x="11675379" y="1217463"/>
                  <a:pt x="11638007" y="1216639"/>
                  <a:pt x="11609067" y="1218512"/>
                </a:cubicBezTo>
                <a:cubicBezTo>
                  <a:pt x="11597582" y="1221322"/>
                  <a:pt x="11554280" y="1243577"/>
                  <a:pt x="11545958" y="1240430"/>
                </a:cubicBezTo>
                <a:lnTo>
                  <a:pt x="11445770" y="1225780"/>
                </a:lnTo>
                <a:cubicBezTo>
                  <a:pt x="11425543" y="1230782"/>
                  <a:pt x="11413740" y="1222096"/>
                  <a:pt x="11398842" y="1227250"/>
                </a:cubicBezTo>
                <a:cubicBezTo>
                  <a:pt x="11367060" y="1233093"/>
                  <a:pt x="11269285" y="1263712"/>
                  <a:pt x="11240093" y="1266797"/>
                </a:cubicBezTo>
                <a:cubicBezTo>
                  <a:pt x="11197297" y="1273685"/>
                  <a:pt x="11181311" y="1272682"/>
                  <a:pt x="11141364" y="1288059"/>
                </a:cubicBezTo>
                <a:cubicBezTo>
                  <a:pt x="11099891" y="1305386"/>
                  <a:pt x="11051533" y="1319157"/>
                  <a:pt x="11015396" y="1353104"/>
                </a:cubicBezTo>
                <a:cubicBezTo>
                  <a:pt x="11009424" y="1362217"/>
                  <a:pt x="10992328" y="1361966"/>
                  <a:pt x="10973905" y="1365109"/>
                </a:cubicBezTo>
                <a:cubicBezTo>
                  <a:pt x="10955482" y="1368254"/>
                  <a:pt x="10907369" y="1372817"/>
                  <a:pt x="10904858" y="1371966"/>
                </a:cubicBezTo>
                <a:cubicBezTo>
                  <a:pt x="10880521" y="1379494"/>
                  <a:pt x="10873670" y="1399734"/>
                  <a:pt x="10827883" y="1410270"/>
                </a:cubicBezTo>
                <a:cubicBezTo>
                  <a:pt x="10790248" y="1415655"/>
                  <a:pt x="10724899" y="1420726"/>
                  <a:pt x="10690996" y="1426394"/>
                </a:cubicBezTo>
                <a:cubicBezTo>
                  <a:pt x="10676463" y="1423331"/>
                  <a:pt x="10634514" y="1436908"/>
                  <a:pt x="10624461" y="1444283"/>
                </a:cubicBezTo>
                <a:cubicBezTo>
                  <a:pt x="10601952" y="1468442"/>
                  <a:pt x="10536224" y="1460228"/>
                  <a:pt x="10517208" y="1478947"/>
                </a:cubicBezTo>
                <a:cubicBezTo>
                  <a:pt x="10509508" y="1482271"/>
                  <a:pt x="10505833" y="1468818"/>
                  <a:pt x="10497937" y="1469831"/>
                </a:cubicBezTo>
                <a:lnTo>
                  <a:pt x="10471201" y="1486037"/>
                </a:lnTo>
                <a:lnTo>
                  <a:pt x="10448263" y="1478223"/>
                </a:lnTo>
                <a:lnTo>
                  <a:pt x="10388089" y="1507175"/>
                </a:lnTo>
                <a:cubicBezTo>
                  <a:pt x="10350285" y="1513081"/>
                  <a:pt x="10383281" y="1526586"/>
                  <a:pt x="10333720" y="1515848"/>
                </a:cubicBezTo>
                <a:cubicBezTo>
                  <a:pt x="10286428" y="1526223"/>
                  <a:pt x="10174884" y="1550019"/>
                  <a:pt x="10104338" y="1569424"/>
                </a:cubicBezTo>
                <a:cubicBezTo>
                  <a:pt x="10066963" y="1581564"/>
                  <a:pt x="9967395" y="1605712"/>
                  <a:pt x="9910445" y="1632275"/>
                </a:cubicBezTo>
                <a:cubicBezTo>
                  <a:pt x="9856131" y="1644130"/>
                  <a:pt x="9831118" y="1689967"/>
                  <a:pt x="9770872" y="1688088"/>
                </a:cubicBezTo>
                <a:cubicBezTo>
                  <a:pt x="9769882" y="1691843"/>
                  <a:pt x="9737016" y="1697044"/>
                  <a:pt x="9733849" y="1700034"/>
                </a:cubicBezTo>
                <a:lnTo>
                  <a:pt x="9703714" y="1730093"/>
                </a:lnTo>
                <a:lnTo>
                  <a:pt x="9698351" y="1730377"/>
                </a:lnTo>
                <a:lnTo>
                  <a:pt x="9632895" y="1736363"/>
                </a:lnTo>
                <a:lnTo>
                  <a:pt x="9569107" y="1741010"/>
                </a:lnTo>
                <a:cubicBezTo>
                  <a:pt x="9558961" y="1745882"/>
                  <a:pt x="9548028" y="1750646"/>
                  <a:pt x="9536451" y="1755120"/>
                </a:cubicBezTo>
                <a:lnTo>
                  <a:pt x="9529385" y="1757515"/>
                </a:lnTo>
                <a:lnTo>
                  <a:pt x="9498527" y="1753117"/>
                </a:lnTo>
                <a:lnTo>
                  <a:pt x="9436642" y="1755478"/>
                </a:lnTo>
                <a:lnTo>
                  <a:pt x="9429748" y="1756317"/>
                </a:lnTo>
                <a:lnTo>
                  <a:pt x="9429748" y="1768745"/>
                </a:lnTo>
                <a:lnTo>
                  <a:pt x="9425802" y="1769273"/>
                </a:lnTo>
                <a:cubicBezTo>
                  <a:pt x="9390751" y="1773262"/>
                  <a:pt x="9371406" y="1773457"/>
                  <a:pt x="9349763" y="1776107"/>
                </a:cubicBezTo>
                <a:cubicBezTo>
                  <a:pt x="9314721" y="1782260"/>
                  <a:pt x="9277650" y="1796217"/>
                  <a:pt x="9256503" y="1800699"/>
                </a:cubicBezTo>
                <a:lnTo>
                  <a:pt x="9222873" y="1803003"/>
                </a:lnTo>
                <a:lnTo>
                  <a:pt x="9224095" y="1807355"/>
                </a:lnTo>
                <a:lnTo>
                  <a:pt x="9211603" y="1807675"/>
                </a:lnTo>
                <a:lnTo>
                  <a:pt x="9183719" y="1807781"/>
                </a:lnTo>
                <a:cubicBezTo>
                  <a:pt x="9166319" y="1808439"/>
                  <a:pt x="9117935" y="1807396"/>
                  <a:pt x="9100221" y="1808989"/>
                </a:cubicBezTo>
                <a:cubicBezTo>
                  <a:pt x="9095111" y="1813630"/>
                  <a:pt x="9087224" y="1816160"/>
                  <a:pt x="9077439" y="1817333"/>
                </a:cubicBezTo>
                <a:lnTo>
                  <a:pt x="9055889" y="1817464"/>
                </a:lnTo>
                <a:lnTo>
                  <a:pt x="8930912" y="1828648"/>
                </a:lnTo>
                <a:lnTo>
                  <a:pt x="8913729" y="1829483"/>
                </a:lnTo>
                <a:lnTo>
                  <a:pt x="8904423" y="1833234"/>
                </a:lnTo>
                <a:cubicBezTo>
                  <a:pt x="8897319" y="1833982"/>
                  <a:pt x="8876911" y="1833498"/>
                  <a:pt x="8871099" y="1833979"/>
                </a:cubicBezTo>
                <a:lnTo>
                  <a:pt x="8869557" y="1836113"/>
                </a:lnTo>
                <a:cubicBezTo>
                  <a:pt x="8851043" y="1839524"/>
                  <a:pt x="8781405" y="1850882"/>
                  <a:pt x="8760021" y="1854442"/>
                </a:cubicBezTo>
                <a:cubicBezTo>
                  <a:pt x="8755749" y="1851161"/>
                  <a:pt x="8746183" y="1856343"/>
                  <a:pt x="8741254" y="1857469"/>
                </a:cubicBezTo>
                <a:cubicBezTo>
                  <a:pt x="8740491" y="1855259"/>
                  <a:pt x="8728559" y="1854585"/>
                  <a:pt x="8725039" y="1856552"/>
                </a:cubicBezTo>
                <a:cubicBezTo>
                  <a:pt x="8641157" y="1867333"/>
                  <a:pt x="8683145" y="1845054"/>
                  <a:pt x="8635265" y="1859168"/>
                </a:cubicBezTo>
                <a:cubicBezTo>
                  <a:pt x="8626795" y="1860103"/>
                  <a:pt x="8619931" y="1859212"/>
                  <a:pt x="8613911" y="1857561"/>
                </a:cubicBezTo>
                <a:lnTo>
                  <a:pt x="8604931" y="1854170"/>
                </a:lnTo>
                <a:lnTo>
                  <a:pt x="8570171" y="1860579"/>
                </a:lnTo>
                <a:cubicBezTo>
                  <a:pt x="8553049" y="1862813"/>
                  <a:pt x="8535028" y="1864294"/>
                  <a:pt x="8516537" y="1864971"/>
                </a:cubicBezTo>
                <a:cubicBezTo>
                  <a:pt x="8512388" y="1860455"/>
                  <a:pt x="8497874" y="1866870"/>
                  <a:pt x="8491046" y="1868141"/>
                </a:cubicBezTo>
                <a:cubicBezTo>
                  <a:pt x="8490975" y="1865191"/>
                  <a:pt x="8475847" y="1863778"/>
                  <a:pt x="8470478" y="1866216"/>
                </a:cubicBezTo>
                <a:cubicBezTo>
                  <a:pt x="8357654" y="1876758"/>
                  <a:pt x="8421139" y="1849210"/>
                  <a:pt x="8353433" y="1865729"/>
                </a:cubicBezTo>
                <a:lnTo>
                  <a:pt x="8347675" y="1865075"/>
                </a:lnTo>
                <a:lnTo>
                  <a:pt x="8343939" y="1865677"/>
                </a:lnTo>
                <a:cubicBezTo>
                  <a:pt x="8309852" y="1870841"/>
                  <a:pt x="8272587" y="1875809"/>
                  <a:pt x="8221566" y="1881148"/>
                </a:cubicBezTo>
                <a:cubicBezTo>
                  <a:pt x="8158043" y="1892960"/>
                  <a:pt x="8095547" y="1914042"/>
                  <a:pt x="8066095" y="1919902"/>
                </a:cubicBezTo>
                <a:cubicBezTo>
                  <a:pt x="8058949" y="1919234"/>
                  <a:pt x="8051921" y="1917862"/>
                  <a:pt x="8044849" y="1916308"/>
                </a:cubicBezTo>
                <a:lnTo>
                  <a:pt x="8041142" y="1915506"/>
                </a:lnTo>
                <a:lnTo>
                  <a:pt x="8022159" y="1911521"/>
                </a:lnTo>
                <a:lnTo>
                  <a:pt x="7944932" y="1917265"/>
                </a:lnTo>
                <a:lnTo>
                  <a:pt x="7879011" y="1928570"/>
                </a:lnTo>
                <a:lnTo>
                  <a:pt x="7865529" y="1934399"/>
                </a:lnTo>
                <a:lnTo>
                  <a:pt x="7774801" y="1947969"/>
                </a:lnTo>
                <a:lnTo>
                  <a:pt x="7748398" y="1955982"/>
                </a:lnTo>
                <a:lnTo>
                  <a:pt x="7740684" y="1955717"/>
                </a:lnTo>
                <a:cubicBezTo>
                  <a:pt x="7728362" y="1958584"/>
                  <a:pt x="7714099" y="1968442"/>
                  <a:pt x="7712976" y="1960442"/>
                </a:cubicBezTo>
                <a:lnTo>
                  <a:pt x="7699956" y="1966104"/>
                </a:lnTo>
                <a:lnTo>
                  <a:pt x="7684158" y="1962927"/>
                </a:lnTo>
                <a:cubicBezTo>
                  <a:pt x="7674684" y="1962643"/>
                  <a:pt x="7652105" y="1963177"/>
                  <a:pt x="7643109" y="1964400"/>
                </a:cubicBezTo>
                <a:lnTo>
                  <a:pt x="7630180" y="1970266"/>
                </a:lnTo>
                <a:lnTo>
                  <a:pt x="7609131" y="1971774"/>
                </a:lnTo>
                <a:cubicBezTo>
                  <a:pt x="7596694" y="1971644"/>
                  <a:pt x="7570258" y="1969757"/>
                  <a:pt x="7555555" y="1969491"/>
                </a:cubicBezTo>
                <a:cubicBezTo>
                  <a:pt x="7541460" y="1966540"/>
                  <a:pt x="7530571" y="1964848"/>
                  <a:pt x="7520919" y="1970177"/>
                </a:cubicBezTo>
                <a:cubicBezTo>
                  <a:pt x="7500295" y="1966884"/>
                  <a:pt x="7480780" y="1949401"/>
                  <a:pt x="7456258" y="1960468"/>
                </a:cubicBezTo>
                <a:cubicBezTo>
                  <a:pt x="7434946" y="1957506"/>
                  <a:pt x="7435772" y="1952500"/>
                  <a:pt x="7393047" y="1952408"/>
                </a:cubicBezTo>
                <a:cubicBezTo>
                  <a:pt x="7356520" y="1952860"/>
                  <a:pt x="7236307" y="1958626"/>
                  <a:pt x="7199912" y="1959913"/>
                </a:cubicBezTo>
                <a:cubicBezTo>
                  <a:pt x="7176501" y="1959942"/>
                  <a:pt x="7160098" y="1958343"/>
                  <a:pt x="7146774" y="1956641"/>
                </a:cubicBezTo>
                <a:lnTo>
                  <a:pt x="7122244" y="1953891"/>
                </a:lnTo>
                <a:lnTo>
                  <a:pt x="7032241" y="1962723"/>
                </a:lnTo>
                <a:cubicBezTo>
                  <a:pt x="6997214" y="1965198"/>
                  <a:pt x="6963725" y="1968396"/>
                  <a:pt x="6941492" y="1976868"/>
                </a:cubicBezTo>
                <a:cubicBezTo>
                  <a:pt x="6947015" y="1970398"/>
                  <a:pt x="6923088" y="1965379"/>
                  <a:pt x="6906514" y="1968589"/>
                </a:cubicBezTo>
                <a:cubicBezTo>
                  <a:pt x="6925890" y="1943204"/>
                  <a:pt x="6840983" y="1991464"/>
                  <a:pt x="6826395" y="1974141"/>
                </a:cubicBezTo>
                <a:cubicBezTo>
                  <a:pt x="6825676" y="1990223"/>
                  <a:pt x="6751393" y="2017492"/>
                  <a:pt x="6716431" y="2004297"/>
                </a:cubicBezTo>
                <a:cubicBezTo>
                  <a:pt x="6663167" y="2007518"/>
                  <a:pt x="6625450" y="2020811"/>
                  <a:pt x="6569607" y="2015496"/>
                </a:cubicBezTo>
                <a:cubicBezTo>
                  <a:pt x="6567874" y="2017648"/>
                  <a:pt x="6565034" y="2019449"/>
                  <a:pt x="6561430" y="2020996"/>
                </a:cubicBezTo>
                <a:lnTo>
                  <a:pt x="6549371" y="2024747"/>
                </a:lnTo>
                <a:lnTo>
                  <a:pt x="6547040" y="2024474"/>
                </a:lnTo>
                <a:cubicBezTo>
                  <a:pt x="6537882" y="2024425"/>
                  <a:pt x="6533193" y="2025332"/>
                  <a:pt x="6530482" y="2026659"/>
                </a:cubicBezTo>
                <a:lnTo>
                  <a:pt x="6528565" y="2028600"/>
                </a:lnTo>
                <a:lnTo>
                  <a:pt x="6517741" y="2030558"/>
                </a:lnTo>
                <a:lnTo>
                  <a:pt x="6497855" y="2035650"/>
                </a:lnTo>
                <a:lnTo>
                  <a:pt x="6492785" y="2035444"/>
                </a:lnTo>
                <a:lnTo>
                  <a:pt x="6460692" y="2041321"/>
                </a:lnTo>
                <a:lnTo>
                  <a:pt x="6459609" y="2040851"/>
                </a:lnTo>
                <a:cubicBezTo>
                  <a:pt x="6456451" y="2039933"/>
                  <a:pt x="6452734" y="2039508"/>
                  <a:pt x="6447765" y="2040102"/>
                </a:cubicBezTo>
                <a:cubicBezTo>
                  <a:pt x="6446007" y="2031126"/>
                  <a:pt x="6441093" y="2037380"/>
                  <a:pt x="6426590" y="2039928"/>
                </a:cubicBezTo>
                <a:cubicBezTo>
                  <a:pt x="6423606" y="2033241"/>
                  <a:pt x="6413230" y="2032925"/>
                  <a:pt x="6401693" y="2033537"/>
                </a:cubicBezTo>
                <a:lnTo>
                  <a:pt x="6387141" y="2033161"/>
                </a:lnTo>
                <a:lnTo>
                  <a:pt x="6357846" y="2036782"/>
                </a:lnTo>
                <a:lnTo>
                  <a:pt x="6342914" y="2037585"/>
                </a:lnTo>
                <a:lnTo>
                  <a:pt x="6336300" y="2038781"/>
                </a:lnTo>
                <a:lnTo>
                  <a:pt x="6317178" y="2038968"/>
                </a:lnTo>
                <a:lnTo>
                  <a:pt x="6161427" y="2047338"/>
                </a:lnTo>
                <a:cubicBezTo>
                  <a:pt x="6147824" y="2057658"/>
                  <a:pt x="6118908" y="2077615"/>
                  <a:pt x="6097339" y="2082438"/>
                </a:cubicBezTo>
                <a:cubicBezTo>
                  <a:pt x="6090149" y="2084046"/>
                  <a:pt x="6083776" y="2083972"/>
                  <a:pt x="6079059" y="2081299"/>
                </a:cubicBezTo>
                <a:cubicBezTo>
                  <a:pt x="6063900" y="2082334"/>
                  <a:pt x="6011621" y="2084537"/>
                  <a:pt x="5998439" y="2070958"/>
                </a:cubicBezTo>
                <a:cubicBezTo>
                  <a:pt x="5976443" y="2071759"/>
                  <a:pt x="5925514" y="2069780"/>
                  <a:pt x="5904290" y="2070255"/>
                </a:cubicBezTo>
                <a:cubicBezTo>
                  <a:pt x="5871515" y="2066244"/>
                  <a:pt x="5843986" y="2088249"/>
                  <a:pt x="5814867" y="2079032"/>
                </a:cubicBezTo>
                <a:cubicBezTo>
                  <a:pt x="5792003" y="2070559"/>
                  <a:pt x="5750009" y="2076273"/>
                  <a:pt x="5725743" y="2070558"/>
                </a:cubicBezTo>
                <a:cubicBezTo>
                  <a:pt x="5716432" y="2058355"/>
                  <a:pt x="5667424" y="2047322"/>
                  <a:pt x="5650546" y="2052412"/>
                </a:cubicBezTo>
                <a:cubicBezTo>
                  <a:pt x="5614627" y="2046084"/>
                  <a:pt x="5608108" y="2028306"/>
                  <a:pt x="5581284" y="2023175"/>
                </a:cubicBezTo>
                <a:lnTo>
                  <a:pt x="5572593" y="2018391"/>
                </a:lnTo>
                <a:lnTo>
                  <a:pt x="5548580" y="2016951"/>
                </a:lnTo>
                <a:cubicBezTo>
                  <a:pt x="5523726" y="2017783"/>
                  <a:pt x="5498337" y="2019663"/>
                  <a:pt x="5471173" y="2018786"/>
                </a:cubicBezTo>
                <a:cubicBezTo>
                  <a:pt x="5447687" y="2003020"/>
                  <a:pt x="5353807" y="2022324"/>
                  <a:pt x="5340320" y="2037611"/>
                </a:cubicBezTo>
                <a:cubicBezTo>
                  <a:pt x="5340015" y="2024215"/>
                  <a:pt x="5271937" y="2042455"/>
                  <a:pt x="5254376" y="2042928"/>
                </a:cubicBezTo>
                <a:cubicBezTo>
                  <a:pt x="5248522" y="2043086"/>
                  <a:pt x="5248281" y="2041270"/>
                  <a:pt x="5258035" y="2035649"/>
                </a:cubicBezTo>
                <a:cubicBezTo>
                  <a:pt x="5239374" y="2037214"/>
                  <a:pt x="5220112" y="2030252"/>
                  <a:pt x="5230622" y="2024576"/>
                </a:cubicBezTo>
                <a:cubicBezTo>
                  <a:pt x="5173932" y="2036724"/>
                  <a:pt x="5090262" y="2024645"/>
                  <a:pt x="5026203" y="2030162"/>
                </a:cubicBezTo>
                <a:cubicBezTo>
                  <a:pt x="4991280" y="2016814"/>
                  <a:pt x="5010212" y="2029164"/>
                  <a:pt x="4973988" y="2026668"/>
                </a:cubicBezTo>
                <a:cubicBezTo>
                  <a:pt x="4983896" y="2038955"/>
                  <a:pt x="4930012" y="2019774"/>
                  <a:pt x="4928030" y="2033642"/>
                </a:cubicBezTo>
                <a:cubicBezTo>
                  <a:pt x="4921501" y="2032748"/>
                  <a:pt x="4915238" y="2031445"/>
                  <a:pt x="4908970" y="2030033"/>
                </a:cubicBezTo>
                <a:lnTo>
                  <a:pt x="4905679" y="2029300"/>
                </a:lnTo>
                <a:lnTo>
                  <a:pt x="4892525" y="2028768"/>
                </a:lnTo>
                <a:lnTo>
                  <a:pt x="4888818" y="2025619"/>
                </a:lnTo>
                <a:lnTo>
                  <a:pt x="4869018" y="2022668"/>
                </a:lnTo>
                <a:cubicBezTo>
                  <a:pt x="4861602" y="2022028"/>
                  <a:pt x="4853622" y="2021880"/>
                  <a:pt x="4844804" y="2022527"/>
                </a:cubicBezTo>
                <a:cubicBezTo>
                  <a:pt x="4823110" y="2028022"/>
                  <a:pt x="4789330" y="2021287"/>
                  <a:pt x="4758778" y="2021694"/>
                </a:cubicBezTo>
                <a:lnTo>
                  <a:pt x="4744748" y="2023396"/>
                </a:lnTo>
                <a:lnTo>
                  <a:pt x="4698956" y="2020558"/>
                </a:lnTo>
                <a:cubicBezTo>
                  <a:pt x="4685921" y="2020008"/>
                  <a:pt x="4672392" y="2019718"/>
                  <a:pt x="4658147" y="2019920"/>
                </a:cubicBezTo>
                <a:lnTo>
                  <a:pt x="4631706" y="2021274"/>
                </a:lnTo>
                <a:lnTo>
                  <a:pt x="4624776" y="2020152"/>
                </a:lnTo>
                <a:cubicBezTo>
                  <a:pt x="4612703" y="2020277"/>
                  <a:pt x="4596727" y="2024226"/>
                  <a:pt x="4598150" y="2019429"/>
                </a:cubicBezTo>
                <a:lnTo>
                  <a:pt x="4584588" y="2021092"/>
                </a:lnTo>
                <a:lnTo>
                  <a:pt x="4571203" y="2017263"/>
                </a:lnTo>
                <a:cubicBezTo>
                  <a:pt x="4569736" y="2016374"/>
                  <a:pt x="4568633" y="2015427"/>
                  <a:pt x="4567930" y="2014458"/>
                </a:cubicBezTo>
                <a:lnTo>
                  <a:pt x="4548984" y="2015717"/>
                </a:lnTo>
                <a:lnTo>
                  <a:pt x="4533451" y="2012976"/>
                </a:lnTo>
                <a:lnTo>
                  <a:pt x="4519910" y="2014768"/>
                </a:lnTo>
                <a:lnTo>
                  <a:pt x="4514290" y="2014364"/>
                </a:lnTo>
                <a:lnTo>
                  <a:pt x="4500320" y="2013007"/>
                </a:lnTo>
                <a:cubicBezTo>
                  <a:pt x="4493159" y="2012056"/>
                  <a:pt x="4485144" y="2010910"/>
                  <a:pt x="4476219" y="2009993"/>
                </a:cubicBezTo>
                <a:lnTo>
                  <a:pt x="4468701" y="2009574"/>
                </a:lnTo>
                <a:lnTo>
                  <a:pt x="4452333" y="2004964"/>
                </a:lnTo>
                <a:cubicBezTo>
                  <a:pt x="4440422" y="2001479"/>
                  <a:pt x="4431048" y="1999130"/>
                  <a:pt x="4420644" y="2001021"/>
                </a:cubicBezTo>
                <a:cubicBezTo>
                  <a:pt x="4402911" y="1996519"/>
                  <a:pt x="4390524" y="1983900"/>
                  <a:pt x="4364856" y="1987267"/>
                </a:cubicBezTo>
                <a:cubicBezTo>
                  <a:pt x="4372645" y="1981550"/>
                  <a:pt x="4336350" y="1986575"/>
                  <a:pt x="4332062" y="1980703"/>
                </a:cubicBezTo>
                <a:cubicBezTo>
                  <a:pt x="4330083" y="1975974"/>
                  <a:pt x="4318612" y="1976397"/>
                  <a:pt x="4309876" y="1974653"/>
                </a:cubicBezTo>
                <a:cubicBezTo>
                  <a:pt x="4303650" y="1969824"/>
                  <a:pt x="4259693" y="1965414"/>
                  <a:pt x="4244391" y="1966109"/>
                </a:cubicBezTo>
                <a:cubicBezTo>
                  <a:pt x="4201255" y="1970914"/>
                  <a:pt x="4166558" y="1951471"/>
                  <a:pt x="4132071" y="1954813"/>
                </a:cubicBezTo>
                <a:cubicBezTo>
                  <a:pt x="4123041" y="1954358"/>
                  <a:pt x="4115554" y="1953263"/>
                  <a:pt x="4109069" y="1951778"/>
                </a:cubicBezTo>
                <a:lnTo>
                  <a:pt x="4092908" y="1946662"/>
                </a:lnTo>
                <a:cubicBezTo>
                  <a:pt x="4092707" y="1945539"/>
                  <a:pt x="4092506" y="1944415"/>
                  <a:pt x="4092306" y="1943291"/>
                </a:cubicBezTo>
                <a:lnTo>
                  <a:pt x="4080234" y="1941219"/>
                </a:lnTo>
                <a:lnTo>
                  <a:pt x="4077778" y="1940145"/>
                </a:lnTo>
                <a:cubicBezTo>
                  <a:pt x="4073105" y="1938081"/>
                  <a:pt x="4068339" y="1936119"/>
                  <a:pt x="4062936" y="1934506"/>
                </a:cubicBezTo>
                <a:cubicBezTo>
                  <a:pt x="4048082" y="1947155"/>
                  <a:pt x="4014523" y="1922869"/>
                  <a:pt x="4012506" y="1935475"/>
                </a:cubicBezTo>
                <a:cubicBezTo>
                  <a:pt x="3980228" y="1928812"/>
                  <a:pt x="3986775" y="1942559"/>
                  <a:pt x="3965880" y="1925968"/>
                </a:cubicBezTo>
                <a:cubicBezTo>
                  <a:pt x="3899515" y="1923414"/>
                  <a:pt x="3830855" y="1902158"/>
                  <a:pt x="3765338" y="1906649"/>
                </a:cubicBezTo>
                <a:cubicBezTo>
                  <a:pt x="3780686" y="1902635"/>
                  <a:pt x="3768784" y="1893856"/>
                  <a:pt x="3749493" y="1893071"/>
                </a:cubicBezTo>
                <a:cubicBezTo>
                  <a:pt x="3807776" y="1876857"/>
                  <a:pt x="3656400" y="1898030"/>
                  <a:pt x="3672704" y="1881383"/>
                </a:cubicBezTo>
                <a:cubicBezTo>
                  <a:pt x="3645532" y="1893973"/>
                  <a:pt x="3537791" y="1900656"/>
                  <a:pt x="3530082" y="1883187"/>
                </a:cubicBezTo>
                <a:cubicBezTo>
                  <a:pt x="3479808" y="1875044"/>
                  <a:pt x="3426017" y="1877998"/>
                  <a:pt x="3387664" y="1862579"/>
                </a:cubicBezTo>
                <a:cubicBezTo>
                  <a:pt x="3382649" y="1863935"/>
                  <a:pt x="3377277" y="1864791"/>
                  <a:pt x="3371681" y="1865293"/>
                </a:cubicBezTo>
                <a:lnTo>
                  <a:pt x="3355305" y="1865842"/>
                </a:lnTo>
                <a:lnTo>
                  <a:pt x="3353790" y="1865158"/>
                </a:lnTo>
                <a:cubicBezTo>
                  <a:pt x="3346144" y="1863282"/>
                  <a:pt x="3340687" y="1863057"/>
                  <a:pt x="3336210" y="1863564"/>
                </a:cubicBezTo>
                <a:lnTo>
                  <a:pt x="3331381" y="1864716"/>
                </a:lnTo>
                <a:lnTo>
                  <a:pt x="3319012" y="1864093"/>
                </a:lnTo>
                <a:lnTo>
                  <a:pt x="3293818" y="1864135"/>
                </a:lnTo>
                <a:lnTo>
                  <a:pt x="3289881" y="1862954"/>
                </a:lnTo>
                <a:lnTo>
                  <a:pt x="3253090" y="1861164"/>
                </a:lnTo>
                <a:cubicBezTo>
                  <a:pt x="3253042" y="1860968"/>
                  <a:pt x="3252996" y="1860771"/>
                  <a:pt x="3252949" y="1860574"/>
                </a:cubicBezTo>
                <a:cubicBezTo>
                  <a:pt x="3251799" y="1859213"/>
                  <a:pt x="3249368" y="1858131"/>
                  <a:pt x="3244187" y="1857604"/>
                </a:cubicBezTo>
                <a:cubicBezTo>
                  <a:pt x="3250860" y="1853873"/>
                  <a:pt x="3250577" y="1852999"/>
                  <a:pt x="3246570" y="1852946"/>
                </a:cubicBezTo>
                <a:lnTo>
                  <a:pt x="3237810" y="1853064"/>
                </a:lnTo>
                <a:lnTo>
                  <a:pt x="3230822" y="1855474"/>
                </a:lnTo>
                <a:cubicBezTo>
                  <a:pt x="3206812" y="1862286"/>
                  <a:pt x="3176733" y="1868865"/>
                  <a:pt x="3136549" y="1874037"/>
                </a:cubicBezTo>
                <a:cubicBezTo>
                  <a:pt x="3081163" y="1880168"/>
                  <a:pt x="2902557" y="1900580"/>
                  <a:pt x="2845754" y="1910932"/>
                </a:cubicBezTo>
                <a:cubicBezTo>
                  <a:pt x="2860822" y="1944376"/>
                  <a:pt x="2813389" y="1905358"/>
                  <a:pt x="2786878" y="1917162"/>
                </a:cubicBezTo>
                <a:cubicBezTo>
                  <a:pt x="2766803" y="1917398"/>
                  <a:pt x="2741628" y="1915886"/>
                  <a:pt x="2725298" y="1912340"/>
                </a:cubicBezTo>
                <a:cubicBezTo>
                  <a:pt x="2716680" y="1911427"/>
                  <a:pt x="2707572" y="1911972"/>
                  <a:pt x="2697754" y="1914863"/>
                </a:cubicBezTo>
                <a:cubicBezTo>
                  <a:pt x="2667185" y="1939014"/>
                  <a:pt x="2622149" y="1926211"/>
                  <a:pt x="2568063" y="1936283"/>
                </a:cubicBezTo>
                <a:cubicBezTo>
                  <a:pt x="2552625" y="1932001"/>
                  <a:pt x="2502682" y="1953378"/>
                  <a:pt x="2489784" y="1943720"/>
                </a:cubicBezTo>
                <a:cubicBezTo>
                  <a:pt x="2478524" y="1943155"/>
                  <a:pt x="2467418" y="1949411"/>
                  <a:pt x="2458978" y="1938095"/>
                </a:cubicBezTo>
                <a:cubicBezTo>
                  <a:pt x="2417552" y="1934639"/>
                  <a:pt x="2366376" y="1931293"/>
                  <a:pt x="2318712" y="1934474"/>
                </a:cubicBezTo>
                <a:cubicBezTo>
                  <a:pt x="2296029" y="1936526"/>
                  <a:pt x="2282069" y="1938434"/>
                  <a:pt x="2268709" y="1940521"/>
                </a:cubicBezTo>
                <a:lnTo>
                  <a:pt x="2264080" y="1941232"/>
                </a:lnTo>
                <a:lnTo>
                  <a:pt x="2254684" y="1943524"/>
                </a:lnTo>
                <a:lnTo>
                  <a:pt x="2252523" y="1943004"/>
                </a:lnTo>
                <a:lnTo>
                  <a:pt x="2173350" y="1929202"/>
                </a:lnTo>
                <a:lnTo>
                  <a:pt x="2155266" y="1920267"/>
                </a:lnTo>
                <a:lnTo>
                  <a:pt x="2091013" y="1914631"/>
                </a:lnTo>
                <a:cubicBezTo>
                  <a:pt x="2033357" y="1920614"/>
                  <a:pt x="2070513" y="1905065"/>
                  <a:pt x="2030712" y="1897690"/>
                </a:cubicBezTo>
                <a:cubicBezTo>
                  <a:pt x="1994539" y="1893055"/>
                  <a:pt x="1958569" y="1883188"/>
                  <a:pt x="1908838" y="1892222"/>
                </a:cubicBezTo>
                <a:cubicBezTo>
                  <a:pt x="1897236" y="1896147"/>
                  <a:pt x="1883338" y="1892415"/>
                  <a:pt x="1877796" y="1883887"/>
                </a:cubicBezTo>
                <a:cubicBezTo>
                  <a:pt x="1876842" y="1882419"/>
                  <a:pt x="1876177" y="1880863"/>
                  <a:pt x="1875824" y="1879265"/>
                </a:cubicBezTo>
                <a:cubicBezTo>
                  <a:pt x="1843474" y="1887199"/>
                  <a:pt x="1841511" y="1873818"/>
                  <a:pt x="1823048" y="1881064"/>
                </a:cubicBezTo>
                <a:cubicBezTo>
                  <a:pt x="1792640" y="1872164"/>
                  <a:pt x="1782358" y="1850450"/>
                  <a:pt x="1765736" y="1856578"/>
                </a:cubicBezTo>
                <a:cubicBezTo>
                  <a:pt x="1753024" y="1849107"/>
                  <a:pt x="1745932" y="1828316"/>
                  <a:pt x="1725669" y="1833744"/>
                </a:cubicBezTo>
                <a:cubicBezTo>
                  <a:pt x="1727428" y="1831405"/>
                  <a:pt x="1726953" y="1830157"/>
                  <a:pt x="1725216" y="1829447"/>
                </a:cubicBezTo>
                <a:lnTo>
                  <a:pt x="1721485" y="1828960"/>
                </a:lnTo>
                <a:lnTo>
                  <a:pt x="1717786" y="1832224"/>
                </a:lnTo>
                <a:cubicBezTo>
                  <a:pt x="1703445" y="1843277"/>
                  <a:pt x="1706547" y="1827935"/>
                  <a:pt x="1689907" y="1825425"/>
                </a:cubicBezTo>
                <a:cubicBezTo>
                  <a:pt x="1682338" y="1823445"/>
                  <a:pt x="1685181" y="1820226"/>
                  <a:pt x="1688093" y="1817391"/>
                </a:cubicBezTo>
                <a:lnTo>
                  <a:pt x="1496789" y="1805297"/>
                </a:lnTo>
                <a:cubicBezTo>
                  <a:pt x="1463551" y="1793913"/>
                  <a:pt x="1426345" y="1786892"/>
                  <a:pt x="1392839" y="1758649"/>
                </a:cubicBezTo>
                <a:cubicBezTo>
                  <a:pt x="1386461" y="1750573"/>
                  <a:pt x="1374031" y="1756918"/>
                  <a:pt x="1360872" y="1752441"/>
                </a:cubicBezTo>
                <a:cubicBezTo>
                  <a:pt x="1347711" y="1747963"/>
                  <a:pt x="1332751" y="1735898"/>
                  <a:pt x="1313885" y="1731785"/>
                </a:cubicBezTo>
                <a:cubicBezTo>
                  <a:pt x="1281989" y="1726305"/>
                  <a:pt x="1256405" y="1739744"/>
                  <a:pt x="1247665" y="1727765"/>
                </a:cubicBezTo>
                <a:cubicBezTo>
                  <a:pt x="1231363" y="1728538"/>
                  <a:pt x="1209120" y="1742556"/>
                  <a:pt x="1196850" y="1729622"/>
                </a:cubicBezTo>
                <a:cubicBezTo>
                  <a:pt x="1195195" y="1740224"/>
                  <a:pt x="1178147" y="1721561"/>
                  <a:pt x="1168728" y="1728550"/>
                </a:cubicBezTo>
                <a:cubicBezTo>
                  <a:pt x="1152073" y="1727193"/>
                  <a:pt x="1122804" y="1725926"/>
                  <a:pt x="1096918" y="1721485"/>
                </a:cubicBezTo>
                <a:lnTo>
                  <a:pt x="1094082" y="1720113"/>
                </a:lnTo>
                <a:lnTo>
                  <a:pt x="1040782" y="1721762"/>
                </a:lnTo>
                <a:cubicBezTo>
                  <a:pt x="987172" y="1722352"/>
                  <a:pt x="1023272" y="1708707"/>
                  <a:pt x="955980" y="1719289"/>
                </a:cubicBezTo>
                <a:cubicBezTo>
                  <a:pt x="948995" y="1714208"/>
                  <a:pt x="940521" y="1713816"/>
                  <a:pt x="926108" y="1715917"/>
                </a:cubicBezTo>
                <a:cubicBezTo>
                  <a:pt x="900077" y="1715834"/>
                  <a:pt x="902688" y="1703436"/>
                  <a:pt x="876049" y="1710422"/>
                </a:cubicBezTo>
                <a:cubicBezTo>
                  <a:pt x="881084" y="1703830"/>
                  <a:pt x="826830" y="1706893"/>
                  <a:pt x="839194" y="1700176"/>
                </a:cubicBezTo>
                <a:cubicBezTo>
                  <a:pt x="822548" y="1693764"/>
                  <a:pt x="813674" y="1703628"/>
                  <a:pt x="797112" y="1698014"/>
                </a:cubicBezTo>
                <a:cubicBezTo>
                  <a:pt x="778195" y="1696418"/>
                  <a:pt x="807647" y="1705364"/>
                  <a:pt x="786610" y="1705455"/>
                </a:cubicBezTo>
                <a:cubicBezTo>
                  <a:pt x="761170" y="1704357"/>
                  <a:pt x="760599" y="1716610"/>
                  <a:pt x="741833" y="1700566"/>
                </a:cubicBezTo>
                <a:lnTo>
                  <a:pt x="673985" y="1692278"/>
                </a:lnTo>
                <a:cubicBezTo>
                  <a:pt x="658515" y="1695829"/>
                  <a:pt x="646395" y="1693620"/>
                  <a:pt x="634665" y="1689550"/>
                </a:cubicBezTo>
                <a:cubicBezTo>
                  <a:pt x="599149" y="1689690"/>
                  <a:pt x="567176" y="1683160"/>
                  <a:pt x="527471" y="1679869"/>
                </a:cubicBezTo>
                <a:cubicBezTo>
                  <a:pt x="484099" y="1683240"/>
                  <a:pt x="462693" y="1671949"/>
                  <a:pt x="420260" y="1668475"/>
                </a:cubicBezTo>
                <a:cubicBezTo>
                  <a:pt x="377482" y="1677390"/>
                  <a:pt x="393500" y="1652730"/>
                  <a:pt x="357630" y="1652142"/>
                </a:cubicBezTo>
                <a:cubicBezTo>
                  <a:pt x="298692" y="1659518"/>
                  <a:pt x="359631" y="1643849"/>
                  <a:pt x="269407" y="1643812"/>
                </a:cubicBezTo>
                <a:cubicBezTo>
                  <a:pt x="264204" y="1645215"/>
                  <a:pt x="253436" y="1643159"/>
                  <a:pt x="254769" y="1641013"/>
                </a:cubicBezTo>
                <a:cubicBezTo>
                  <a:pt x="234996" y="1641090"/>
                  <a:pt x="179093" y="1626583"/>
                  <a:pt x="150763" y="1628143"/>
                </a:cubicBezTo>
                <a:cubicBezTo>
                  <a:pt x="96232" y="1619954"/>
                  <a:pt x="68845" y="1629422"/>
                  <a:pt x="29133" y="1626172"/>
                </a:cubicBezTo>
                <a:lnTo>
                  <a:pt x="0" y="1619589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093DE44-DB82-D66C-E852-B07ED50AB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75" y="494414"/>
            <a:ext cx="10534650" cy="81740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1" u="sng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Contact Information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2E06EB8B-1DD8-B959-8226-ADE5AF4103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092890"/>
              </p:ext>
            </p:extLst>
          </p:nvPr>
        </p:nvGraphicFramePr>
        <p:xfrm>
          <a:off x="723900" y="2380448"/>
          <a:ext cx="10744202" cy="38956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97851">
                  <a:extLst>
                    <a:ext uri="{9D8B030D-6E8A-4147-A177-3AD203B41FA5}">
                      <a16:colId xmlns:a16="http://schemas.microsoft.com/office/drawing/2014/main" val="708430647"/>
                    </a:ext>
                  </a:extLst>
                </a:gridCol>
                <a:gridCol w="3031179">
                  <a:extLst>
                    <a:ext uri="{9D8B030D-6E8A-4147-A177-3AD203B41FA5}">
                      <a16:colId xmlns:a16="http://schemas.microsoft.com/office/drawing/2014/main" val="1831257195"/>
                    </a:ext>
                  </a:extLst>
                </a:gridCol>
                <a:gridCol w="4915172">
                  <a:extLst>
                    <a:ext uri="{9D8B030D-6E8A-4147-A177-3AD203B41FA5}">
                      <a16:colId xmlns:a16="http://schemas.microsoft.com/office/drawing/2014/main" val="4159563509"/>
                    </a:ext>
                  </a:extLst>
                </a:gridCol>
              </a:tblGrid>
              <a:tr h="432852">
                <a:tc>
                  <a:txBody>
                    <a:bodyPr/>
                    <a:lstStyle/>
                    <a:p>
                      <a:endParaRPr lang="en-GB" sz="2000" b="1"/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 b="1"/>
                        <a:t>Responsibility of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 b="1"/>
                        <a:t>Contact Information</a:t>
                      </a:r>
                    </a:p>
                  </a:txBody>
                  <a:tcPr marL="100290" marR="100290" marT="50145" marB="50145"/>
                </a:tc>
                <a:extLst>
                  <a:ext uri="{0D108BD9-81ED-4DB2-BD59-A6C34878D82A}">
                    <a16:rowId xmlns:a16="http://schemas.microsoft.com/office/drawing/2014/main" val="2304350405"/>
                  </a:ext>
                </a:extLst>
              </a:tr>
              <a:tr h="432852">
                <a:tc>
                  <a:txBody>
                    <a:bodyPr/>
                    <a:lstStyle/>
                    <a:p>
                      <a:r>
                        <a:rPr lang="en-GB" sz="2000"/>
                        <a:t>1</a:t>
                      </a:r>
                      <a:r>
                        <a:rPr lang="en-GB" sz="2000" baseline="30000"/>
                        <a:t>st</a:t>
                      </a:r>
                      <a:r>
                        <a:rPr lang="en-GB" sz="2000"/>
                        <a:t> Year 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Ms O’Loughlin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hlinkClick r:id="rId2"/>
                        </a:rPr>
                        <a:t>tara.oloughlin@stcaimins.ie</a:t>
                      </a:r>
                      <a:r>
                        <a:rPr lang="en-GB" sz="2000"/>
                        <a:t> </a:t>
                      </a:r>
                    </a:p>
                  </a:txBody>
                  <a:tcPr marL="100290" marR="100290" marT="50145" marB="50145"/>
                </a:tc>
                <a:extLst>
                  <a:ext uri="{0D108BD9-81ED-4DB2-BD59-A6C34878D82A}">
                    <a16:rowId xmlns:a16="http://schemas.microsoft.com/office/drawing/2014/main" val="3098795826"/>
                  </a:ext>
                </a:extLst>
              </a:tr>
              <a:tr h="432852">
                <a:tc>
                  <a:txBody>
                    <a:bodyPr/>
                    <a:lstStyle/>
                    <a:p>
                      <a:r>
                        <a:rPr lang="en-GB" sz="2000"/>
                        <a:t>2</a:t>
                      </a:r>
                      <a:r>
                        <a:rPr lang="en-GB" sz="2000" baseline="30000"/>
                        <a:t>nd</a:t>
                      </a:r>
                      <a:r>
                        <a:rPr lang="en-GB" sz="2000"/>
                        <a:t> Years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Ms Dalton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hlinkClick r:id="rId3"/>
                        </a:rPr>
                        <a:t>mary.dalton@stcaimins.ie</a:t>
                      </a:r>
                      <a:r>
                        <a:rPr lang="en-GB" sz="2000"/>
                        <a:t> </a:t>
                      </a:r>
                    </a:p>
                  </a:txBody>
                  <a:tcPr marL="100290" marR="100290" marT="50145" marB="50145"/>
                </a:tc>
                <a:extLst>
                  <a:ext uri="{0D108BD9-81ED-4DB2-BD59-A6C34878D82A}">
                    <a16:rowId xmlns:a16="http://schemas.microsoft.com/office/drawing/2014/main" val="549221824"/>
                  </a:ext>
                </a:extLst>
              </a:tr>
              <a:tr h="432852">
                <a:tc>
                  <a:txBody>
                    <a:bodyPr/>
                    <a:lstStyle/>
                    <a:p>
                      <a:r>
                        <a:rPr lang="en-GB" sz="2000"/>
                        <a:t>3</a:t>
                      </a:r>
                      <a:r>
                        <a:rPr lang="en-GB" sz="2000" baseline="30000"/>
                        <a:t>rd</a:t>
                      </a:r>
                      <a:r>
                        <a:rPr lang="en-GB" sz="2000"/>
                        <a:t> Years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Ms Ryan Quinn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hlinkClick r:id="rId4"/>
                        </a:rPr>
                        <a:t>michelle.ryan@stcaimins.ie</a:t>
                      </a:r>
                      <a:r>
                        <a:rPr lang="en-GB" sz="2000"/>
                        <a:t> </a:t>
                      </a:r>
                    </a:p>
                  </a:txBody>
                  <a:tcPr marL="100290" marR="100290" marT="50145" marB="50145"/>
                </a:tc>
                <a:extLst>
                  <a:ext uri="{0D108BD9-81ED-4DB2-BD59-A6C34878D82A}">
                    <a16:rowId xmlns:a16="http://schemas.microsoft.com/office/drawing/2014/main" val="350862188"/>
                  </a:ext>
                </a:extLst>
              </a:tr>
              <a:tr h="432852">
                <a:tc>
                  <a:txBody>
                    <a:bodyPr/>
                    <a:lstStyle/>
                    <a:p>
                      <a:r>
                        <a:rPr lang="en-GB" sz="2000"/>
                        <a:t>LC1/LCA1/TY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Mr Keane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hlinkClick r:id="rId5"/>
                        </a:rPr>
                        <a:t>gerard.keane@stcaimins.ie</a:t>
                      </a:r>
                      <a:r>
                        <a:rPr lang="en-GB" sz="2000"/>
                        <a:t> </a:t>
                      </a:r>
                    </a:p>
                  </a:txBody>
                  <a:tcPr marL="100290" marR="100290" marT="50145" marB="50145"/>
                </a:tc>
                <a:extLst>
                  <a:ext uri="{0D108BD9-81ED-4DB2-BD59-A6C34878D82A}">
                    <a16:rowId xmlns:a16="http://schemas.microsoft.com/office/drawing/2014/main" val="3353182756"/>
                  </a:ext>
                </a:extLst>
              </a:tr>
              <a:tr h="432852">
                <a:tc>
                  <a:txBody>
                    <a:bodyPr/>
                    <a:lstStyle/>
                    <a:p>
                      <a:r>
                        <a:rPr lang="en-GB" sz="2000"/>
                        <a:t>LC2/LCA2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Ms McSweeney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hlinkClick r:id="rId6"/>
                        </a:rPr>
                        <a:t>siobhan.mcsweeney@stcaimins.ie</a:t>
                      </a:r>
                      <a:r>
                        <a:rPr lang="en-GB" sz="2000"/>
                        <a:t> </a:t>
                      </a:r>
                    </a:p>
                  </a:txBody>
                  <a:tcPr marL="100290" marR="100290" marT="50145" marB="50145"/>
                </a:tc>
                <a:extLst>
                  <a:ext uri="{0D108BD9-81ED-4DB2-BD59-A6C34878D82A}">
                    <a16:rowId xmlns:a16="http://schemas.microsoft.com/office/drawing/2014/main" val="1909552110"/>
                  </a:ext>
                </a:extLst>
              </a:tr>
              <a:tr h="432852">
                <a:tc>
                  <a:txBody>
                    <a:bodyPr/>
                    <a:lstStyle/>
                    <a:p>
                      <a:r>
                        <a:rPr lang="en-GB" sz="2000"/>
                        <a:t>SEN Queries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Ms Sheehan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hlinkClick r:id="rId7"/>
                        </a:rPr>
                        <a:t>maria.sheehan@stcaimins.ie</a:t>
                      </a:r>
                      <a:r>
                        <a:rPr lang="en-GB" sz="2000"/>
                        <a:t> </a:t>
                      </a:r>
                    </a:p>
                  </a:txBody>
                  <a:tcPr marL="100290" marR="100290" marT="50145" marB="50145"/>
                </a:tc>
                <a:extLst>
                  <a:ext uri="{0D108BD9-81ED-4DB2-BD59-A6C34878D82A}">
                    <a16:rowId xmlns:a16="http://schemas.microsoft.com/office/drawing/2014/main" val="2399547655"/>
                  </a:ext>
                </a:extLst>
              </a:tr>
              <a:tr h="432852">
                <a:tc>
                  <a:txBody>
                    <a:bodyPr/>
                    <a:lstStyle/>
                    <a:p>
                      <a:r>
                        <a:rPr lang="en-GB" sz="2000"/>
                        <a:t>Chaplain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Ms Guinnane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hlinkClick r:id="rId8"/>
                        </a:rPr>
                        <a:t>cora.guinnane@stcaimins.ie</a:t>
                      </a:r>
                      <a:r>
                        <a:rPr lang="en-GB" sz="2000"/>
                        <a:t> </a:t>
                      </a:r>
                    </a:p>
                  </a:txBody>
                  <a:tcPr marL="100290" marR="100290" marT="50145" marB="50145"/>
                </a:tc>
                <a:extLst>
                  <a:ext uri="{0D108BD9-81ED-4DB2-BD59-A6C34878D82A}">
                    <a16:rowId xmlns:a16="http://schemas.microsoft.com/office/drawing/2014/main" val="2790766507"/>
                  </a:ext>
                </a:extLst>
              </a:tr>
              <a:tr h="432852">
                <a:tc>
                  <a:txBody>
                    <a:bodyPr/>
                    <a:lstStyle/>
                    <a:p>
                      <a:r>
                        <a:rPr lang="en-GB" sz="2000"/>
                        <a:t>Guidance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/>
                        <a:t>Ms Christie</a:t>
                      </a:r>
                    </a:p>
                  </a:txBody>
                  <a:tcPr marL="100290" marR="100290" marT="50145" marB="50145"/>
                </a:tc>
                <a:tc>
                  <a:txBody>
                    <a:bodyPr/>
                    <a:lstStyle/>
                    <a:p>
                      <a:r>
                        <a:rPr lang="en-GB" sz="2000">
                          <a:hlinkClick r:id="rId9"/>
                        </a:rPr>
                        <a:t>fiona.christie@stcaimins.ie</a:t>
                      </a:r>
                      <a:r>
                        <a:rPr lang="en-GB" sz="2000"/>
                        <a:t> </a:t>
                      </a:r>
                    </a:p>
                  </a:txBody>
                  <a:tcPr marL="100290" marR="100290" marT="50145" marB="50145"/>
                </a:tc>
                <a:extLst>
                  <a:ext uri="{0D108BD9-81ED-4DB2-BD59-A6C34878D82A}">
                    <a16:rowId xmlns:a16="http://schemas.microsoft.com/office/drawing/2014/main" val="3326774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9883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62D994-996C-7415-175B-9621B3F3C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4287" y="0"/>
            <a:ext cx="4886325" cy="68389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27474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E7284F-4233-699A-3AC3-0769605C2B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3046" y="417754"/>
            <a:ext cx="5564591" cy="37346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CFBE32-4F82-BBC4-DB20-17E75E3A3A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4362" y="4552950"/>
            <a:ext cx="5883275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600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0639" y="138947"/>
            <a:ext cx="6422849" cy="1113809"/>
          </a:xfrm>
        </p:spPr>
        <p:txBody>
          <a:bodyPr>
            <a:normAutofit/>
          </a:bodyPr>
          <a:lstStyle/>
          <a:p>
            <a:r>
              <a:rPr lang="en-IE" b="1" u="sng">
                <a:latin typeface="Andalus" pitchFamily="18" charset="-78"/>
                <a:cs typeface="Andalus" pitchFamily="18" charset="-78"/>
              </a:rPr>
              <a:t>Attendance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E20FA99-AAAC-4AF3-9FAE-707420324F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rgbClr val="1682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ounded Rectangle 9">
            <a:extLst>
              <a:ext uri="{FF2B5EF4-FFF2-40B4-BE49-F238E27FC236}">
                <a16:creationId xmlns:a16="http://schemas.microsoft.com/office/drawing/2014/main" id="{9573BE85-6043-4C3A-A7DD-483A0A5FB7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559407"/>
            <a:ext cx="3666744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https://encrypted-tbn1.gstatic.com/images?q=tbn:ANd9GcQnOXUY67FajJdfGezMIYGxP4Kdym0gaoKQH1x7k92pdXGO9efm8w">
            <a:hlinkClick r:id="rId2"/>
          </p:cNvPr>
          <p:cNvPicPr/>
          <p:nvPr/>
        </p:nvPicPr>
        <p:blipFill rotWithShape="1">
          <a:blip r:embed="rId3" cstate="print"/>
          <a:srcRect t="4631" r="-1" b="7287"/>
          <a:stretch/>
        </p:blipFill>
        <p:spPr bwMode="auto">
          <a:xfrm>
            <a:off x="761364" y="2218525"/>
            <a:ext cx="3113280" cy="2420949"/>
          </a:xfrm>
          <a:prstGeom prst="rect">
            <a:avLst/>
          </a:prstGeom>
          <a:noFill/>
          <a:effectLst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640" y="1395369"/>
            <a:ext cx="6422848" cy="500461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IE" sz="2000">
                <a:latin typeface="Andalus" pitchFamily="18" charset="-78"/>
                <a:cs typeface="Andalus" pitchFamily="18" charset="-78"/>
              </a:rPr>
              <a:t>Your attendance is so important and links with how well you do in your subjects</a:t>
            </a:r>
          </a:p>
          <a:p>
            <a:pPr>
              <a:lnSpc>
                <a:spcPct val="150000"/>
              </a:lnSpc>
            </a:pPr>
            <a:r>
              <a:rPr lang="en-IE" sz="2000">
                <a:latin typeface="Andalus" pitchFamily="18" charset="-78"/>
                <a:cs typeface="Andalus" pitchFamily="18" charset="-78"/>
              </a:rPr>
              <a:t>A student who is absent is required to keep up with school work</a:t>
            </a:r>
          </a:p>
          <a:p>
            <a:pPr>
              <a:lnSpc>
                <a:spcPct val="150000"/>
              </a:lnSpc>
            </a:pPr>
            <a:r>
              <a:rPr lang="en-IE" sz="2000">
                <a:latin typeface="Andalus" pitchFamily="18" charset="-78"/>
                <a:cs typeface="Andalus" pitchFamily="18" charset="-78"/>
              </a:rPr>
              <a:t>Absences need to be recorded on the VSware App</a:t>
            </a:r>
          </a:p>
          <a:p>
            <a:pPr>
              <a:lnSpc>
                <a:spcPct val="150000"/>
              </a:lnSpc>
            </a:pPr>
            <a:r>
              <a:rPr lang="en-IE" sz="2000">
                <a:latin typeface="Andalus" pitchFamily="18" charset="-78"/>
                <a:cs typeface="Andalus" pitchFamily="18" charset="-78"/>
              </a:rPr>
              <a:t>Students must attend school for duration of school day</a:t>
            </a:r>
          </a:p>
          <a:p>
            <a:pPr>
              <a:lnSpc>
                <a:spcPct val="150000"/>
              </a:lnSpc>
            </a:pPr>
            <a:r>
              <a:rPr lang="en-IE" sz="2000">
                <a:latin typeface="Andalus" pitchFamily="18" charset="-78"/>
                <a:cs typeface="Andalus" pitchFamily="18" charset="-78"/>
              </a:rPr>
              <a:t>Student must get permission from year head to leave the school grounds</a:t>
            </a:r>
          </a:p>
          <a:p>
            <a:endParaRPr lang="en-IE" sz="2000">
              <a:latin typeface="Andalus" pitchFamily="18" charset="-78"/>
              <a:cs typeface="Andalus" pitchFamily="18" charset="-78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1F882-F9DB-4FF4-8926-852F7FA71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4385066"/>
            <a:ext cx="10694902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500" b="1"/>
              <a:t>Homework and Learning to Learn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0C7B81-40BF-49D8-83ED-273895F8FE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8"/>
          <a:stretch/>
        </p:blipFill>
        <p:spPr>
          <a:xfrm>
            <a:off x="20" y="10"/>
            <a:ext cx="12191980" cy="424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566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0E3EA3215FDC48ADB777BEDED3C4D9" ma:contentTypeVersion="5" ma:contentTypeDescription="Create a new document." ma:contentTypeScope="" ma:versionID="cbcddb95ee495b25b6858ab6f67830c9">
  <xsd:schema xmlns:xsd="http://www.w3.org/2001/XMLSchema" xmlns:xs="http://www.w3.org/2001/XMLSchema" xmlns:p="http://schemas.microsoft.com/office/2006/metadata/properties" xmlns:ns2="6516930c-8842-4f4e-8b2b-2791809e9709" xmlns:ns3="2ee942e9-a02b-464e-8844-9e5e790c2f02" targetNamespace="http://schemas.microsoft.com/office/2006/metadata/properties" ma:root="true" ma:fieldsID="de50b2273d9ee248b6c13e3a574702ff" ns2:_="" ns3:_="">
    <xsd:import namespace="6516930c-8842-4f4e-8b2b-2791809e9709"/>
    <xsd:import namespace="2ee942e9-a02b-464e-8844-9e5e790c2f0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Details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16930c-8842-4f4e-8b2b-2791809e97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e942e9-a02b-464e-8844-9e5e790c2f02" elementFormDefault="qualified">
    <xsd:import namespace="http://schemas.microsoft.com/office/2006/documentManagement/types"/>
    <xsd:import namespace="http://schemas.microsoft.com/office/infopath/2007/PartnerControls"/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A2A8EF4-A3A0-4205-B660-43FDD63C5FC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E6BA135-8D3F-493A-823E-602FAA83CA97}">
  <ds:schemaRefs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www.w3.org/XML/1998/namespace"/>
    <ds:schemaRef ds:uri="http://purl.org/dc/elements/1.1/"/>
    <ds:schemaRef ds:uri="http://schemas.microsoft.com/office/infopath/2007/PartnerControls"/>
    <ds:schemaRef ds:uri="d453eb4b-f940-4d9a-8142-18f2c61062d2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62B856E6-399E-4608-96DE-38768427789F}"/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1916</Words>
  <Application>Microsoft Office PowerPoint</Application>
  <PresentationFormat>Widescreen</PresentationFormat>
  <Paragraphs>275</Paragraphs>
  <Slides>53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53</vt:i4>
      </vt:variant>
    </vt:vector>
  </HeadingPairs>
  <TitlesOfParts>
    <vt:vector size="61" baseType="lpstr">
      <vt:lpstr>Andalus</vt:lpstr>
      <vt:lpstr>Arial</vt:lpstr>
      <vt:lpstr>Calibri</vt:lpstr>
      <vt:lpstr>Calibri Light</vt:lpstr>
      <vt:lpstr>Wingdings</vt:lpstr>
      <vt:lpstr>Office Theme</vt:lpstr>
      <vt:lpstr>2_office theme</vt:lpstr>
      <vt:lpstr>1_Office Theme</vt:lpstr>
      <vt:lpstr>Parent/Guardian Information Session</vt:lpstr>
      <vt:lpstr>Our Mission Statement</vt:lpstr>
      <vt:lpstr>PowerPoint Presentation</vt:lpstr>
      <vt:lpstr>PowerPoint Presentation</vt:lpstr>
      <vt:lpstr>Timekeeping </vt:lpstr>
      <vt:lpstr>PowerPoint Presentation</vt:lpstr>
      <vt:lpstr>PowerPoint Presentation</vt:lpstr>
      <vt:lpstr>Attendance</vt:lpstr>
      <vt:lpstr>Homework and Learning to Learn</vt:lpstr>
      <vt:lpstr>Success Criteria</vt:lpstr>
      <vt:lpstr>Why do we do Homework?</vt:lpstr>
      <vt:lpstr>The Homework Journal</vt:lpstr>
      <vt:lpstr>PowerPoint Presentation</vt:lpstr>
      <vt:lpstr>Homework can include the following types of activity:</vt:lpstr>
      <vt:lpstr>Homework Routine</vt:lpstr>
      <vt:lpstr>How long should I spend on homework?</vt:lpstr>
      <vt:lpstr>PowerPoint Presentation</vt:lpstr>
      <vt:lpstr>PowerPoint Presentation</vt:lpstr>
      <vt:lpstr>What happens if I miss a class?</vt:lpstr>
      <vt:lpstr>What happens when I do not do my homework?</vt:lpstr>
      <vt:lpstr>What happens when I do not do my homework?</vt:lpstr>
      <vt:lpstr>Learning to Learn</vt:lpstr>
      <vt:lpstr>VSware and Teams</vt:lpstr>
      <vt:lpstr>What is VSware?</vt:lpstr>
      <vt:lpstr>PowerPoint Presentation</vt:lpstr>
      <vt:lpstr>PowerPoint Presentation</vt:lpstr>
      <vt:lpstr>PowerPoint Presentation</vt:lpstr>
      <vt:lpstr>What is Teams?</vt:lpstr>
      <vt:lpstr>PowerPoint Presentation</vt:lpstr>
      <vt:lpstr>What happens in a Team?</vt:lpstr>
      <vt:lpstr>Guidelines and Protocols for working on Teams</vt:lpstr>
      <vt:lpstr>Mobile Phones</vt:lpstr>
      <vt:lpstr>When can I use my mobile phone?</vt:lpstr>
      <vt:lpstr>Mobile phones …….</vt:lpstr>
      <vt:lpstr>PowerPoint Presentation</vt:lpstr>
      <vt:lpstr>If you are found to be using a mobile phone outside of the appropriate times ……</vt:lpstr>
      <vt:lpstr>PowerPoint Presentation</vt:lpstr>
      <vt:lpstr>Behaviour on Social Media</vt:lpstr>
      <vt:lpstr>Concerns around over use of an electronic device</vt:lpstr>
      <vt:lpstr>Uniform</vt:lpstr>
      <vt:lpstr>Why do we have a school uniform?</vt:lpstr>
      <vt:lpstr>Our School Uniform</vt:lpstr>
      <vt:lpstr>PE Class</vt:lpstr>
      <vt:lpstr>School Sports and Uniform</vt:lpstr>
      <vt:lpstr>What happens if I am not in full uniform</vt:lpstr>
      <vt:lpstr>What happens if I am not in full uniform</vt:lpstr>
      <vt:lpstr>Parent Support</vt:lpstr>
      <vt:lpstr>PowerPoint Presentation</vt:lpstr>
      <vt:lpstr>PowerPoint Presentation</vt:lpstr>
      <vt:lpstr>Wellbeing Supports</vt:lpstr>
      <vt:lpstr>LC1 and LCA Examinations</vt:lpstr>
      <vt:lpstr>PowerPoint Presentation</vt:lpstr>
      <vt:lpstr>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BOM Meeting – 8th September 2021</dc:title>
  <dc:creator>Ms.Sheehan, Maria</dc:creator>
  <cp:lastModifiedBy>Ms.O'Halloran (Jenny)</cp:lastModifiedBy>
  <cp:revision>6</cp:revision>
  <cp:lastPrinted>2022-03-29T08:20:27Z</cp:lastPrinted>
  <dcterms:created xsi:type="dcterms:W3CDTF">2021-09-06T18:12:27Z</dcterms:created>
  <dcterms:modified xsi:type="dcterms:W3CDTF">2023-08-23T20:05:19Z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0x010100320E3EA3215FDC48ADB777BEDED3C4D9</vt:lpwstr>
  </property>
</Properties>
</file>